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7" r:id="rId2"/>
    <p:sldId id="2146848461" r:id="rId3"/>
    <p:sldId id="2146848467" r:id="rId4"/>
    <p:sldId id="2146848469" r:id="rId5"/>
    <p:sldId id="2146848472" r:id="rId6"/>
    <p:sldId id="2146848457" r:id="rId7"/>
    <p:sldId id="259" r:id="rId8"/>
    <p:sldId id="2146848471" r:id="rId9"/>
    <p:sldId id="258" r:id="rId10"/>
    <p:sldId id="2146848470" r:id="rId11"/>
    <p:sldId id="260" r:id="rId12"/>
    <p:sldId id="2146848446" r:id="rId13"/>
    <p:sldId id="2146848474" r:id="rId14"/>
    <p:sldId id="2146848447" r:id="rId15"/>
    <p:sldId id="261" r:id="rId16"/>
    <p:sldId id="266" r:id="rId17"/>
    <p:sldId id="267" r:id="rId18"/>
    <p:sldId id="269" r:id="rId19"/>
    <p:sldId id="288" r:id="rId20"/>
    <p:sldId id="289" r:id="rId21"/>
    <p:sldId id="268" r:id="rId22"/>
    <p:sldId id="271" r:id="rId23"/>
    <p:sldId id="272" r:id="rId24"/>
    <p:sldId id="273" r:id="rId25"/>
    <p:sldId id="275" r:id="rId26"/>
    <p:sldId id="276" r:id="rId27"/>
    <p:sldId id="278" r:id="rId28"/>
    <p:sldId id="279" r:id="rId29"/>
    <p:sldId id="280" r:id="rId30"/>
    <p:sldId id="2146848448" r:id="rId31"/>
    <p:sldId id="281" r:id="rId32"/>
    <p:sldId id="282" r:id="rId33"/>
    <p:sldId id="283" r:id="rId34"/>
    <p:sldId id="286" r:id="rId35"/>
    <p:sldId id="284" r:id="rId36"/>
    <p:sldId id="285" r:id="rId37"/>
    <p:sldId id="2146848458" r:id="rId38"/>
    <p:sldId id="2146848453" r:id="rId39"/>
    <p:sldId id="2146848450" r:id="rId40"/>
    <p:sldId id="2146848451" r:id="rId41"/>
    <p:sldId id="2146848442" r:id="rId42"/>
    <p:sldId id="2146848440" r:id="rId43"/>
    <p:sldId id="2146848449" r:id="rId44"/>
    <p:sldId id="2146848422" r:id="rId45"/>
    <p:sldId id="2146848433" r:id="rId46"/>
    <p:sldId id="2146848423" r:id="rId47"/>
    <p:sldId id="2146848454" r:id="rId48"/>
    <p:sldId id="2146848455" r:id="rId49"/>
    <p:sldId id="2146848434" r:id="rId50"/>
    <p:sldId id="2146848473" r:id="rId51"/>
    <p:sldId id="293" r:id="rId52"/>
    <p:sldId id="297" r:id="rId53"/>
    <p:sldId id="294" r:id="rId54"/>
    <p:sldId id="295" r:id="rId55"/>
    <p:sldId id="296" r:id="rId56"/>
    <p:sldId id="298" r:id="rId57"/>
    <p:sldId id="2146848460" r:id="rId58"/>
  </p:sldIdLst>
  <p:sldSz cx="12192000" cy="6858000"/>
  <p:notesSz cx="6858000" cy="9144000"/>
  <p:custDataLst>
    <p:tags r:id="rId60"/>
  </p:custData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495E8B9-AEB7-4354-97CA-EBF5AEC5EF46}">
          <p14:sldIdLst>
            <p14:sldId id="257"/>
          </p14:sldIdLst>
        </p14:section>
        <p14:section name="導入" id="{DE5864D7-357E-4418-9188-D53BD1150B9F}">
          <p14:sldIdLst>
            <p14:sldId id="2146848461"/>
            <p14:sldId id="2146848467"/>
            <p14:sldId id="2146848469"/>
            <p14:sldId id="2146848472"/>
          </p14:sldIdLst>
        </p14:section>
        <p14:section name="インストール～設定" id="{67A08A44-8D7C-4DC1-9BDA-DE2E2BB5D3EA}">
          <p14:sldIdLst>
            <p14:sldId id="2146848457"/>
            <p14:sldId id="259"/>
            <p14:sldId id="2146848471"/>
            <p14:sldId id="258"/>
            <p14:sldId id="2146848470"/>
            <p14:sldId id="260"/>
            <p14:sldId id="2146848446"/>
            <p14:sldId id="2146848474"/>
            <p14:sldId id="2146848447"/>
          </p14:sldIdLst>
        </p14:section>
        <p14:section name="Xkeyの機能" id="{22903234-8348-4AEE-935D-86BE5D7020C7}">
          <p14:sldIdLst>
            <p14:sldId id="261"/>
            <p14:sldId id="266"/>
            <p14:sldId id="267"/>
            <p14:sldId id="269"/>
            <p14:sldId id="288"/>
            <p14:sldId id="289"/>
            <p14:sldId id="268"/>
            <p14:sldId id="271"/>
            <p14:sldId id="272"/>
            <p14:sldId id="273"/>
            <p14:sldId id="275"/>
            <p14:sldId id="276"/>
            <p14:sldId id="278"/>
            <p14:sldId id="279"/>
            <p14:sldId id="280"/>
            <p14:sldId id="2146848448"/>
            <p14:sldId id="281"/>
            <p14:sldId id="282"/>
            <p14:sldId id="283"/>
            <p14:sldId id="286"/>
            <p14:sldId id="284"/>
            <p14:sldId id="285"/>
          </p14:sldIdLst>
        </p14:section>
        <p14:section name="実践してみよう" id="{217831A5-2DB3-451E-8DAD-BF9DC72F6AC6}">
          <p14:sldIdLst>
            <p14:sldId id="2146848458"/>
            <p14:sldId id="2146848453"/>
            <p14:sldId id="2146848450"/>
            <p14:sldId id="2146848451"/>
            <p14:sldId id="2146848442"/>
            <p14:sldId id="2146848440"/>
            <p14:sldId id="2146848449"/>
            <p14:sldId id="2146848422"/>
            <p14:sldId id="2146848433"/>
            <p14:sldId id="2146848423"/>
            <p14:sldId id="2146848454"/>
            <p14:sldId id="2146848455"/>
            <p14:sldId id="2146848434"/>
          </p14:sldIdLst>
        </p14:section>
        <p14:section name="テンプレートの作り方" id="{DC92DBA6-E9B2-47F2-8FAF-7FA26D89C332}">
          <p14:sldIdLst>
            <p14:sldId id="2146848473"/>
            <p14:sldId id="293"/>
            <p14:sldId id="297"/>
            <p14:sldId id="294"/>
            <p14:sldId id="295"/>
            <p14:sldId id="296"/>
            <p14:sldId id="298"/>
            <p14:sldId id="21468484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62626"/>
    <a:srgbClr val="F0F0F0"/>
    <a:srgbClr val="FFFFFF"/>
    <a:srgbClr val="92C6F1"/>
    <a:srgbClr val="6479E4"/>
    <a:srgbClr val="486DA8"/>
    <a:srgbClr val="BB5FB7"/>
    <a:srgbClr val="319AE2"/>
    <a:srgbClr val="8E66C9"/>
    <a:srgbClr val="D65C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554" autoAdjust="0"/>
    <p:restoredTop sz="96111" autoAdjust="0"/>
  </p:normalViewPr>
  <p:slideViewPr>
    <p:cSldViewPr snapToGrid="0">
      <p:cViewPr>
        <p:scale>
          <a:sx n="100" d="100"/>
          <a:sy n="100" d="100"/>
        </p:scale>
        <p:origin x="144" y="19"/>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4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83F26-69D7-4B33-BCC5-DBE2B44CB6E3}" type="datetimeFigureOut">
              <a:rPr kumimoji="1" lang="ja-JP" altLang="en-US" smtClean="0"/>
              <a:t>2025/3/4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B8ABB-3F4B-4459-9287-A095967FDAD5}" type="slidenum">
              <a:rPr kumimoji="1" lang="ja-JP" altLang="en-US" smtClean="0"/>
              <a:t>‹#›</a:t>
            </a:fld>
            <a:endParaRPr kumimoji="1" lang="ja-JP" altLang="en-US"/>
          </a:p>
        </p:txBody>
      </p:sp>
    </p:spTree>
    <p:extLst>
      <p:ext uri="{BB962C8B-B14F-4D97-AF65-F5344CB8AC3E}">
        <p14:creationId xmlns:p14="http://schemas.microsoft.com/office/powerpoint/2010/main" val="1246656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6A0B8ABB-3F4B-4459-9287-A095967FDAD5}" type="slidenum">
              <a:rPr kumimoji="1" lang="ja-JP" altLang="en-US" smtClean="0"/>
              <a:t>27</a:t>
            </a:fld>
            <a:endParaRPr kumimoji="1" lang="ja-JP" altLang="en-US"/>
          </a:p>
        </p:txBody>
      </p:sp>
    </p:spTree>
    <p:extLst>
      <p:ext uri="{BB962C8B-B14F-4D97-AF65-F5344CB8AC3E}">
        <p14:creationId xmlns:p14="http://schemas.microsoft.com/office/powerpoint/2010/main" val="2840007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表紙_ロゴ有">
    <p:spTree>
      <p:nvGrpSpPr>
        <p:cNvPr id="1" name=""/>
        <p:cNvGrpSpPr/>
        <p:nvPr/>
      </p:nvGrpSpPr>
      <p:grpSpPr>
        <a:xfrm>
          <a:off x="0" y="0"/>
          <a:ext cx="0" cy="0"/>
          <a:chOff x="0" y="0"/>
          <a:chExt cx="0" cy="0"/>
        </a:xfrm>
      </p:grpSpPr>
      <p:graphicFrame>
        <p:nvGraphicFramePr>
          <p:cNvPr id="3" name="オブジェクト 2" hidden="1">
            <a:extLst>
              <a:ext uri="{FF2B5EF4-FFF2-40B4-BE49-F238E27FC236}">
                <a16:creationId xmlns:a16="http://schemas.microsoft.com/office/drawing/2014/main" id="{3E46F7D8-4C1F-4249-B6E8-BE9859102B6B}"/>
              </a:ext>
            </a:extLst>
          </p:cNvPr>
          <p:cNvGraphicFramePr>
            <a:graphicFrameLocks noChangeAspect="1"/>
          </p:cNvGraphicFramePr>
          <p:nvPr userDrawn="1">
            <p:custDataLst>
              <p:tags r:id="rId1"/>
            </p:custDataLst>
            <p:extLst>
              <p:ext uri="{D42A27DB-BD31-4B8C-83A1-F6EECF244321}">
                <p14:modId xmlns:p14="http://schemas.microsoft.com/office/powerpoint/2010/main" val="416125147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3" name="オブジェクト 2" hidden="1">
                        <a:extLst>
                          <a:ext uri="{FF2B5EF4-FFF2-40B4-BE49-F238E27FC236}">
                            <a16:creationId xmlns:a16="http://schemas.microsoft.com/office/drawing/2014/main" id="{3E46F7D8-4C1F-4249-B6E8-BE9859102B6B}"/>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7" name="テキスト プレースホルダー 8">
            <a:extLst>
              <a:ext uri="{FF2B5EF4-FFF2-40B4-BE49-F238E27FC236}">
                <a16:creationId xmlns:a16="http://schemas.microsoft.com/office/drawing/2014/main" id="{25556ED8-F3E6-4E52-AEEE-590B94C74E1E}"/>
              </a:ext>
            </a:extLst>
          </p:cNvPr>
          <p:cNvSpPr>
            <a:spLocks noGrp="1"/>
          </p:cNvSpPr>
          <p:nvPr>
            <p:ph type="body" sz="quarter" idx="11" hasCustomPrompt="1"/>
          </p:nvPr>
        </p:nvSpPr>
        <p:spPr>
          <a:xfrm>
            <a:off x="4325962" y="4575667"/>
            <a:ext cx="7531079" cy="238902"/>
          </a:xfrm>
          <a:prstGeom prst="rect">
            <a:avLst/>
          </a:prstGeom>
        </p:spPr>
        <p:txBody>
          <a:bodyPr anchor="ctr">
            <a:noAutofit/>
          </a:bodyPr>
          <a:lstStyle>
            <a:lvl1pPr marL="0" indent="0">
              <a:buNone/>
              <a:defRPr sz="1200">
                <a:solidFill>
                  <a:schemeClr val="tx1"/>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en-US" altLang="ja-JP" dirty="0"/>
              <a:t>YYYY</a:t>
            </a:r>
            <a:r>
              <a:rPr kumimoji="1" lang="ja-JP" altLang="en-US" dirty="0"/>
              <a:t>年</a:t>
            </a:r>
            <a:r>
              <a:rPr kumimoji="1" lang="en-US" altLang="ja-JP" dirty="0"/>
              <a:t>MM</a:t>
            </a:r>
            <a:r>
              <a:rPr kumimoji="1" lang="ja-JP" altLang="en-US" dirty="0"/>
              <a:t>月</a:t>
            </a:r>
            <a:r>
              <a:rPr kumimoji="1" lang="en-US" altLang="ja-JP" dirty="0"/>
              <a:t>DD</a:t>
            </a:r>
            <a:r>
              <a:rPr kumimoji="1" lang="ja-JP" altLang="en-US" dirty="0"/>
              <a:t>日</a:t>
            </a:r>
          </a:p>
        </p:txBody>
      </p:sp>
      <p:sp>
        <p:nvSpPr>
          <p:cNvPr id="9" name="テキスト プレースホルダー 8">
            <a:extLst>
              <a:ext uri="{FF2B5EF4-FFF2-40B4-BE49-F238E27FC236}">
                <a16:creationId xmlns:a16="http://schemas.microsoft.com/office/drawing/2014/main" id="{563A1E94-E87F-4CC5-8B09-E03147FC1140}"/>
              </a:ext>
            </a:extLst>
          </p:cNvPr>
          <p:cNvSpPr>
            <a:spLocks noGrp="1"/>
          </p:cNvSpPr>
          <p:nvPr>
            <p:ph type="body" sz="quarter" idx="12" hasCustomPrompt="1"/>
          </p:nvPr>
        </p:nvSpPr>
        <p:spPr>
          <a:xfrm>
            <a:off x="4127781" y="1452640"/>
            <a:ext cx="7729256" cy="294302"/>
          </a:xfrm>
          <a:prstGeom prst="rect">
            <a:avLst/>
          </a:prstGeom>
        </p:spPr>
        <p:txBody>
          <a:bodyPr anchor="ctr"/>
          <a:lstStyle>
            <a:lvl1pPr marL="0" indent="0" algn="l">
              <a:buNone/>
              <a:defRPr sz="1600" b="1">
                <a:solidFill>
                  <a:schemeClr val="tx1"/>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en-US" altLang="ja-JP" dirty="0"/>
              <a:t>xxx</a:t>
            </a:r>
            <a:r>
              <a:rPr kumimoji="1" lang="ja-JP" altLang="en-US" dirty="0"/>
              <a:t>株式会社　御中</a:t>
            </a:r>
          </a:p>
        </p:txBody>
      </p:sp>
      <p:sp>
        <p:nvSpPr>
          <p:cNvPr id="10" name="テキスト プレースホルダー 8">
            <a:extLst>
              <a:ext uri="{FF2B5EF4-FFF2-40B4-BE49-F238E27FC236}">
                <a16:creationId xmlns:a16="http://schemas.microsoft.com/office/drawing/2014/main" id="{CCC6199A-A7A5-404A-AC06-3615A0A64208}"/>
              </a:ext>
            </a:extLst>
          </p:cNvPr>
          <p:cNvSpPr>
            <a:spLocks noGrp="1"/>
          </p:cNvSpPr>
          <p:nvPr>
            <p:ph type="body" sz="quarter" idx="13" hasCustomPrompt="1"/>
          </p:nvPr>
        </p:nvSpPr>
        <p:spPr>
          <a:xfrm>
            <a:off x="4325962" y="3065849"/>
            <a:ext cx="7531079" cy="294302"/>
          </a:xfrm>
          <a:prstGeom prst="rect">
            <a:avLst/>
          </a:prstGeom>
        </p:spPr>
        <p:txBody>
          <a:bodyPr anchor="ctr">
            <a:noAutofit/>
          </a:bodyPr>
          <a:lstStyle>
            <a:lvl1pPr marL="0" indent="0">
              <a:buNone/>
              <a:defRPr sz="1600" b="0">
                <a:solidFill>
                  <a:schemeClr val="tx1"/>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dirty="0"/>
              <a:t>サブタイトル</a:t>
            </a:r>
          </a:p>
        </p:txBody>
      </p:sp>
      <p:sp>
        <p:nvSpPr>
          <p:cNvPr id="22" name="タイトル 21">
            <a:extLst>
              <a:ext uri="{FF2B5EF4-FFF2-40B4-BE49-F238E27FC236}">
                <a16:creationId xmlns:a16="http://schemas.microsoft.com/office/drawing/2014/main" id="{D6369A60-D532-4C6A-B391-0C02A22EC57D}"/>
              </a:ext>
            </a:extLst>
          </p:cNvPr>
          <p:cNvSpPr>
            <a:spLocks noGrp="1"/>
          </p:cNvSpPr>
          <p:nvPr>
            <p:ph type="title" hasCustomPrompt="1"/>
          </p:nvPr>
        </p:nvSpPr>
        <p:spPr>
          <a:xfrm>
            <a:off x="4127781" y="2350306"/>
            <a:ext cx="7729256" cy="610642"/>
          </a:xfrm>
          <a:prstGeom prst="rect">
            <a:avLst/>
          </a:prstGeom>
        </p:spPr>
        <p:txBody>
          <a:bodyPr vert="horz" anchor="ctr" anchorCtr="0"/>
          <a:lstStyle>
            <a:lvl1pPr algn="l">
              <a:defRPr sz="2200" b="1">
                <a:solidFill>
                  <a:schemeClr val="tx1"/>
                </a:solidFill>
                <a:latin typeface="Candara" panose="020E0502030303020204" pitchFamily="34" charset="0"/>
                <a:ea typeface="Meiryo UI" panose="020B0604030504040204" pitchFamily="50" charset="-128"/>
              </a:defRPr>
            </a:lvl1pPr>
          </a:lstStyle>
          <a:p>
            <a:r>
              <a:rPr kumimoji="1" lang="ja-JP" altLang="en-US" dirty="0"/>
              <a:t>タイトル</a:t>
            </a:r>
          </a:p>
        </p:txBody>
      </p:sp>
      <p:sp>
        <p:nvSpPr>
          <p:cNvPr id="31" name="テキスト プレースホルダー 8">
            <a:extLst>
              <a:ext uri="{FF2B5EF4-FFF2-40B4-BE49-F238E27FC236}">
                <a16:creationId xmlns:a16="http://schemas.microsoft.com/office/drawing/2014/main" id="{FA79EFDE-AFA6-4B5A-88FD-7A390B8560F1}"/>
              </a:ext>
            </a:extLst>
          </p:cNvPr>
          <p:cNvSpPr>
            <a:spLocks noGrp="1"/>
          </p:cNvSpPr>
          <p:nvPr>
            <p:ph type="body" sz="quarter" idx="14" hasCustomPrompt="1"/>
          </p:nvPr>
        </p:nvSpPr>
        <p:spPr>
          <a:xfrm>
            <a:off x="4325962" y="4978879"/>
            <a:ext cx="7531079" cy="319321"/>
          </a:xfrm>
          <a:prstGeom prst="rect">
            <a:avLst/>
          </a:prstGeom>
        </p:spPr>
        <p:txBody>
          <a:bodyPr anchor="ctr">
            <a:noAutofit/>
          </a:bodyPr>
          <a:lstStyle>
            <a:lvl1pPr marL="0" indent="0">
              <a:buNone/>
              <a:defRPr sz="1200">
                <a:solidFill>
                  <a:schemeClr val="tx1">
                    <a:lumMod val="75000"/>
                    <a:lumOff val="25000"/>
                  </a:schemeClr>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en-US" altLang="ja-JP" dirty="0" err="1"/>
              <a:t>Xkey</a:t>
            </a:r>
            <a:endParaRPr kumimoji="1" lang="ja-JP" altLang="en-US" dirty="0"/>
          </a:p>
        </p:txBody>
      </p:sp>
      <p:pic>
        <p:nvPicPr>
          <p:cNvPr id="4" name="図 3">
            <a:extLst>
              <a:ext uri="{FF2B5EF4-FFF2-40B4-BE49-F238E27FC236}">
                <a16:creationId xmlns:a16="http://schemas.microsoft.com/office/drawing/2014/main" id="{26521772-3ECF-643F-1FD2-C50311B6EBE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7841" y="1077479"/>
            <a:ext cx="2915619" cy="2915619"/>
          </a:xfrm>
          <a:prstGeom prst="rect">
            <a:avLst/>
          </a:prstGeom>
        </p:spPr>
      </p:pic>
      <p:pic>
        <p:nvPicPr>
          <p:cNvPr id="11" name="図 10">
            <a:extLst>
              <a:ext uri="{FF2B5EF4-FFF2-40B4-BE49-F238E27FC236}">
                <a16:creationId xmlns:a16="http://schemas.microsoft.com/office/drawing/2014/main" id="{8645F2C5-3D18-B93C-0B10-2677E34153B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57841" y="4098275"/>
            <a:ext cx="3059375" cy="880604"/>
          </a:xfrm>
          <a:prstGeom prst="rect">
            <a:avLst/>
          </a:prstGeom>
        </p:spPr>
      </p:pic>
    </p:spTree>
    <p:extLst>
      <p:ext uri="{BB962C8B-B14F-4D97-AF65-F5344CB8AC3E}">
        <p14:creationId xmlns:p14="http://schemas.microsoft.com/office/powerpoint/2010/main" val="484071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デフォルト_ロゴ無し">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1581519680"/>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48613" y="332656"/>
            <a:ext cx="11520000" cy="539998"/>
          </a:xfrm>
          <a:prstGeom prst="rect">
            <a:avLst/>
          </a:prstGeom>
        </p:spPr>
        <p:txBody>
          <a:bodyPr vert="horz" lIns="36000" rIns="36000" anchor="ctr" anchorCtr="0"/>
          <a:lstStyle>
            <a:lvl1pPr algn="l">
              <a:defRPr sz="2000" b="1">
                <a:solidFill>
                  <a:schemeClr val="tx1"/>
                </a:solidFill>
                <a:latin typeface="Meiryo UI" panose="020B0604030504040204" pitchFamily="50" charset="-128"/>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7" name="テキスト プレースホルダー 6">
            <a:extLst>
              <a:ext uri="{FF2B5EF4-FFF2-40B4-BE49-F238E27FC236}">
                <a16:creationId xmlns:a16="http://schemas.microsoft.com/office/drawing/2014/main" id="{D11C22F8-9B8E-1B83-E288-7B87D61C4093}"/>
              </a:ext>
            </a:extLst>
          </p:cNvPr>
          <p:cNvSpPr>
            <a:spLocks noGrp="1"/>
          </p:cNvSpPr>
          <p:nvPr>
            <p:ph type="body" sz="quarter" idx="15" hasCustomPrompt="1"/>
          </p:nvPr>
        </p:nvSpPr>
        <p:spPr>
          <a:xfrm>
            <a:off x="348617" y="105990"/>
            <a:ext cx="488449" cy="124650"/>
          </a:xfrm>
        </p:spPr>
        <p:txBody>
          <a:bodyPr vert="horz" wrap="none" lIns="72000" tIns="0" rIns="72000" bIns="0" rtlCol="0" anchor="ctr">
            <a:noAutofit/>
          </a:bodyPr>
          <a:lstStyle>
            <a:lvl1pPr>
              <a:defRPr lang="ja-JP" altLang="en-US" sz="900" dirty="0">
                <a:solidFill>
                  <a:schemeClr val="tx1">
                    <a:lumMod val="50000"/>
                    <a:lumOff val="50000"/>
                  </a:schemeClr>
                </a:solidFill>
                <a:latin typeface="Meiryo UI" panose="020B0604030504040204" pitchFamily="50" charset="-128"/>
                <a:ea typeface="Meiryo UI" panose="020B0604030504040204" pitchFamily="50" charset="-128"/>
              </a:defRPr>
            </a:lvl1pPr>
          </a:lstStyle>
          <a:p>
            <a:pPr lvl="0"/>
            <a:r>
              <a:rPr kumimoji="1" lang="ja-JP" altLang="en-US" dirty="0"/>
              <a:t>タイトル</a:t>
            </a:r>
          </a:p>
        </p:txBody>
      </p:sp>
      <p:sp>
        <p:nvSpPr>
          <p:cNvPr id="8" name="フッター プレースホルダー 7">
            <a:extLst>
              <a:ext uri="{FF2B5EF4-FFF2-40B4-BE49-F238E27FC236}">
                <a16:creationId xmlns:a16="http://schemas.microsoft.com/office/drawing/2014/main" id="{3FBF20F2-AFD8-7EDF-D03F-2A26BA485B7A}"/>
              </a:ext>
            </a:extLst>
          </p:cNvPr>
          <p:cNvSpPr>
            <a:spLocks noGrp="1"/>
          </p:cNvSpPr>
          <p:nvPr>
            <p:ph type="ftr" sz="quarter" idx="16"/>
          </p:nvPr>
        </p:nvSpPr>
        <p:spPr/>
        <p:txBody>
          <a:bodyPr/>
          <a:lstStyle>
            <a:lvl1pPr>
              <a:defRPr>
                <a:latin typeface="Meiryo UI" panose="020B0604030504040204" pitchFamily="50" charset="-128"/>
                <a:ea typeface="Meiryo UI" panose="020B0604030504040204" pitchFamily="50" charset="-128"/>
              </a:defRPr>
            </a:lvl1pPr>
          </a:lstStyle>
          <a:p>
            <a:endParaRPr lang="ja-JP" altLang="en-US" dirty="0"/>
          </a:p>
        </p:txBody>
      </p:sp>
      <p:sp>
        <p:nvSpPr>
          <p:cNvPr id="3" name="スライド番号プレースホルダー 2">
            <a:extLst>
              <a:ext uri="{FF2B5EF4-FFF2-40B4-BE49-F238E27FC236}">
                <a16:creationId xmlns:a16="http://schemas.microsoft.com/office/drawing/2014/main" id="{8C8685A2-B762-29AA-64F9-E1CC3FD930D1}"/>
              </a:ext>
            </a:extLst>
          </p:cNvPr>
          <p:cNvSpPr>
            <a:spLocks noGrp="1"/>
          </p:cNvSpPr>
          <p:nvPr>
            <p:ph type="sldNum" sz="quarter" idx="17"/>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660130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3862608771"/>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3" name="正方形/長方形 2">
            <a:extLst>
              <a:ext uri="{FF2B5EF4-FFF2-40B4-BE49-F238E27FC236}">
                <a16:creationId xmlns:a16="http://schemas.microsoft.com/office/drawing/2014/main" id="{21BD7BC4-1945-5018-1106-96C5A72ABF80}"/>
              </a:ext>
            </a:extLst>
          </p:cNvPr>
          <p:cNvSpPr/>
          <p:nvPr userDrawn="1"/>
        </p:nvSpPr>
        <p:spPr>
          <a:xfrm>
            <a:off x="9146400" y="0"/>
            <a:ext cx="30456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Candara" panose="020E0502030303020204" pitchFamily="34" charset="0"/>
              <a:ea typeface="Meiryo UI" panose="020B0604030504040204" pitchFamily="50" charset="-128"/>
            </a:endParaRPr>
          </a:p>
        </p:txBody>
      </p:sp>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48613" y="332656"/>
            <a:ext cx="8460107" cy="539998"/>
          </a:xfrm>
          <a:prstGeom prst="rect">
            <a:avLst/>
          </a:prstGeom>
        </p:spPr>
        <p:txBody>
          <a:bodyPr vert="horz" lIns="36000" rIns="36000" anchor="ctr" anchorCtr="0">
            <a:noAutofit/>
          </a:bodyPr>
          <a:lstStyle>
            <a:lvl1pPr algn="l">
              <a:defRPr sz="2000" b="1">
                <a:solidFill>
                  <a:schemeClr val="tx1"/>
                </a:solidFill>
                <a:latin typeface="Candara" panose="020E0502030303020204" pitchFamily="34" charset="0"/>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2" name="テキスト プレースホルダー 6">
            <a:extLst>
              <a:ext uri="{FF2B5EF4-FFF2-40B4-BE49-F238E27FC236}">
                <a16:creationId xmlns:a16="http://schemas.microsoft.com/office/drawing/2014/main" id="{7A1CCBE1-EF74-79B3-F271-FC13CBEEB8B3}"/>
              </a:ext>
            </a:extLst>
          </p:cNvPr>
          <p:cNvSpPr>
            <a:spLocks noGrp="1"/>
          </p:cNvSpPr>
          <p:nvPr>
            <p:ph type="body" sz="quarter" idx="15" hasCustomPrompt="1"/>
          </p:nvPr>
        </p:nvSpPr>
        <p:spPr>
          <a:xfrm>
            <a:off x="348617" y="105990"/>
            <a:ext cx="488449" cy="124650"/>
          </a:xfrm>
        </p:spPr>
        <p:txBody>
          <a:bodyPr vert="horz" wrap="none" lIns="72000" tIns="0" rIns="72000" bIns="0" rtlCol="0" anchor="ctr">
            <a:noAutofit/>
          </a:bodyPr>
          <a:lstStyle>
            <a:lvl1pPr>
              <a:defRPr lang="ja-JP" altLang="en-US" sz="900" dirty="0">
                <a:solidFill>
                  <a:schemeClr val="tx1">
                    <a:lumMod val="50000"/>
                    <a:lumOff val="50000"/>
                  </a:schemeClr>
                </a:solidFill>
                <a:latin typeface="Candara" panose="020E0502030303020204" pitchFamily="34" charset="0"/>
                <a:ea typeface="Meiryo UI" panose="020B0604030504040204" pitchFamily="50" charset="-128"/>
              </a:defRPr>
            </a:lvl1pPr>
          </a:lstStyle>
          <a:p>
            <a:pPr lvl="0"/>
            <a:r>
              <a:rPr kumimoji="1" lang="ja-JP" altLang="en-US" dirty="0"/>
              <a:t>タイトル</a:t>
            </a:r>
          </a:p>
        </p:txBody>
      </p:sp>
      <p:sp>
        <p:nvSpPr>
          <p:cNvPr id="8" name="フッター プレースホルダー 17">
            <a:extLst>
              <a:ext uri="{FF2B5EF4-FFF2-40B4-BE49-F238E27FC236}">
                <a16:creationId xmlns:a16="http://schemas.microsoft.com/office/drawing/2014/main" id="{FF6C1933-C018-A86B-7BC3-17C1CAE442FE}"/>
              </a:ext>
            </a:extLst>
          </p:cNvPr>
          <p:cNvSpPr>
            <a:spLocks noGrp="1"/>
          </p:cNvSpPr>
          <p:nvPr>
            <p:ph type="ftr" sz="quarter" idx="14"/>
          </p:nvPr>
        </p:nvSpPr>
        <p:spPr>
          <a:xfrm>
            <a:off x="344489" y="6500454"/>
            <a:ext cx="8460107" cy="211203"/>
          </a:xfrm>
          <a:prstGeom prst="rect">
            <a:avLst/>
          </a:prstGeom>
        </p:spPr>
        <p:txBody>
          <a:bodyPr vert="horz" wrap="square" lIns="36000" tIns="36000" rIns="36000" bIns="36000" rtlCol="0" anchor="b">
            <a:noAutofit/>
          </a:bodyPr>
          <a:lstStyle>
            <a:lvl1pPr>
              <a:defRPr lang="ja-JP" altLang="en-US" sz="900" smtClean="0">
                <a:latin typeface="Candara" panose="020E0502030303020204" pitchFamily="34" charset="0"/>
                <a:ea typeface="Meiryo UI" panose="020B0604030504040204" pitchFamily="50" charset="-128"/>
              </a:defRPr>
            </a:lvl1pPr>
          </a:lstStyle>
          <a:p>
            <a:endParaRPr lang="ja-JP" altLang="en-US" dirty="0"/>
          </a:p>
        </p:txBody>
      </p:sp>
      <p:sp>
        <p:nvSpPr>
          <p:cNvPr id="6" name="スライド番号プレースホルダー 5">
            <a:extLst>
              <a:ext uri="{FF2B5EF4-FFF2-40B4-BE49-F238E27FC236}">
                <a16:creationId xmlns:a16="http://schemas.microsoft.com/office/drawing/2014/main" id="{80592EA9-0ECA-BD5C-8769-1FAB2B1F3AAA}"/>
              </a:ext>
            </a:extLst>
          </p:cNvPr>
          <p:cNvSpPr>
            <a:spLocks noGrp="1"/>
          </p:cNvSpPr>
          <p:nvPr>
            <p:ph type="sldNum" sz="quarter" idx="16"/>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274859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484182378"/>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48613" y="332656"/>
            <a:ext cx="7493411" cy="539998"/>
          </a:xfrm>
          <a:prstGeom prst="rect">
            <a:avLst/>
          </a:prstGeom>
        </p:spPr>
        <p:txBody>
          <a:bodyPr vert="horz" lIns="36000" rIns="36000" anchor="ctr" anchorCtr="0">
            <a:noAutofit/>
          </a:bodyPr>
          <a:lstStyle>
            <a:lvl1pPr algn="l">
              <a:defRPr sz="2000" b="1">
                <a:solidFill>
                  <a:schemeClr val="tx1"/>
                </a:solidFill>
                <a:latin typeface="Candara" panose="020E0502030303020204" pitchFamily="34" charset="0"/>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3" name="正方形/長方形 2">
            <a:extLst>
              <a:ext uri="{FF2B5EF4-FFF2-40B4-BE49-F238E27FC236}">
                <a16:creationId xmlns:a16="http://schemas.microsoft.com/office/drawing/2014/main" id="{21BD7BC4-1945-5018-1106-96C5A72ABF80}"/>
              </a:ext>
            </a:extLst>
          </p:cNvPr>
          <p:cNvSpPr/>
          <p:nvPr userDrawn="1"/>
        </p:nvSpPr>
        <p:spPr>
          <a:xfrm>
            <a:off x="8127600" y="0"/>
            <a:ext cx="40644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a:solidFill>
                <a:schemeClr val="tx1"/>
              </a:solidFill>
              <a:latin typeface="Candara" panose="020E0502030303020204" pitchFamily="34" charset="0"/>
              <a:ea typeface="Meiryo UI" panose="020B0604030504040204" pitchFamily="50" charset="-128"/>
            </a:endParaRPr>
          </a:p>
        </p:txBody>
      </p:sp>
      <p:sp>
        <p:nvSpPr>
          <p:cNvPr id="2" name="テキスト プレースホルダー 6">
            <a:extLst>
              <a:ext uri="{FF2B5EF4-FFF2-40B4-BE49-F238E27FC236}">
                <a16:creationId xmlns:a16="http://schemas.microsoft.com/office/drawing/2014/main" id="{F0CD5BD4-3086-DCA4-8747-CFB3B25BF99B}"/>
              </a:ext>
            </a:extLst>
          </p:cNvPr>
          <p:cNvSpPr>
            <a:spLocks noGrp="1"/>
          </p:cNvSpPr>
          <p:nvPr>
            <p:ph type="body" sz="quarter" idx="15" hasCustomPrompt="1"/>
          </p:nvPr>
        </p:nvSpPr>
        <p:spPr>
          <a:xfrm>
            <a:off x="348617" y="105990"/>
            <a:ext cx="488449" cy="124650"/>
          </a:xfrm>
        </p:spPr>
        <p:txBody>
          <a:bodyPr vert="horz" wrap="none" lIns="72000" tIns="0" rIns="72000" bIns="0" rtlCol="0" anchor="ctr">
            <a:noAutofit/>
          </a:bodyPr>
          <a:lstStyle>
            <a:lvl1pPr>
              <a:defRPr lang="ja-JP" altLang="en-US" sz="900" dirty="0">
                <a:solidFill>
                  <a:schemeClr val="tx1">
                    <a:lumMod val="50000"/>
                    <a:lumOff val="50000"/>
                  </a:schemeClr>
                </a:solidFill>
                <a:latin typeface="Candara" panose="020E0502030303020204" pitchFamily="34" charset="0"/>
                <a:ea typeface="Meiryo UI" panose="020B0604030504040204" pitchFamily="50" charset="-128"/>
              </a:defRPr>
            </a:lvl1pPr>
          </a:lstStyle>
          <a:p>
            <a:pPr lvl="0"/>
            <a:r>
              <a:rPr kumimoji="1" lang="ja-JP" altLang="en-US" dirty="0"/>
              <a:t>タイトル</a:t>
            </a:r>
          </a:p>
        </p:txBody>
      </p:sp>
      <p:sp>
        <p:nvSpPr>
          <p:cNvPr id="15" name="フッター プレースホルダー 17">
            <a:extLst>
              <a:ext uri="{FF2B5EF4-FFF2-40B4-BE49-F238E27FC236}">
                <a16:creationId xmlns:a16="http://schemas.microsoft.com/office/drawing/2014/main" id="{18B0BD2A-E47F-314E-D322-F14683ADE1C8}"/>
              </a:ext>
            </a:extLst>
          </p:cNvPr>
          <p:cNvSpPr>
            <a:spLocks noGrp="1"/>
          </p:cNvSpPr>
          <p:nvPr>
            <p:ph type="ftr" sz="quarter" idx="14"/>
          </p:nvPr>
        </p:nvSpPr>
        <p:spPr>
          <a:xfrm>
            <a:off x="344489" y="6500454"/>
            <a:ext cx="7493411" cy="211203"/>
          </a:xfrm>
          <a:prstGeom prst="rect">
            <a:avLst/>
          </a:prstGeom>
        </p:spPr>
        <p:txBody>
          <a:bodyPr vert="horz" wrap="square" lIns="36000" tIns="36000" rIns="36000" bIns="36000" rtlCol="0" anchor="b">
            <a:noAutofit/>
          </a:bodyPr>
          <a:lstStyle>
            <a:lvl1pPr>
              <a:defRPr lang="ja-JP" altLang="en-US" sz="900" smtClean="0">
                <a:latin typeface="Candara" panose="020E0502030303020204" pitchFamily="34" charset="0"/>
                <a:ea typeface="Meiryo UI" panose="020B0604030504040204" pitchFamily="50" charset="-128"/>
              </a:defRPr>
            </a:lvl1pPr>
          </a:lstStyle>
          <a:p>
            <a:endParaRPr lang="ja-JP" altLang="en-US" dirty="0"/>
          </a:p>
        </p:txBody>
      </p:sp>
      <p:sp>
        <p:nvSpPr>
          <p:cNvPr id="8" name="スライド番号プレースホルダー 7">
            <a:extLst>
              <a:ext uri="{FF2B5EF4-FFF2-40B4-BE49-F238E27FC236}">
                <a16:creationId xmlns:a16="http://schemas.microsoft.com/office/drawing/2014/main" id="{B655951E-D7E2-326F-6951-DCCEE2B0C8EF}"/>
              </a:ext>
            </a:extLst>
          </p:cNvPr>
          <p:cNvSpPr>
            <a:spLocks noGrp="1"/>
          </p:cNvSpPr>
          <p:nvPr>
            <p:ph type="sldNum" sz="quarter" idx="16"/>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186990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4105009359"/>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48613" y="332656"/>
            <a:ext cx="5460655" cy="539998"/>
          </a:xfrm>
          <a:prstGeom prst="rect">
            <a:avLst/>
          </a:prstGeom>
        </p:spPr>
        <p:txBody>
          <a:bodyPr vert="horz" lIns="36000" rIns="36000" anchor="ctr" anchorCtr="0">
            <a:noAutofit/>
          </a:bodyPr>
          <a:lstStyle>
            <a:lvl1pPr algn="l">
              <a:defRPr sz="2000" b="1">
                <a:solidFill>
                  <a:schemeClr val="tx1"/>
                </a:solidFill>
                <a:latin typeface="Candara" panose="020E0502030303020204" pitchFamily="34" charset="0"/>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3" name="正方形/長方形 2">
            <a:extLst>
              <a:ext uri="{FF2B5EF4-FFF2-40B4-BE49-F238E27FC236}">
                <a16:creationId xmlns:a16="http://schemas.microsoft.com/office/drawing/2014/main" id="{21BD7BC4-1945-5018-1106-96C5A72ABF80}"/>
              </a:ext>
            </a:extLst>
          </p:cNvPr>
          <p:cNvSpPr/>
          <p:nvPr userDrawn="1"/>
        </p:nvSpPr>
        <p:spPr>
          <a:xfrm>
            <a:off x="6097200" y="0"/>
            <a:ext cx="6094800"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ja-JP" altLang="en-US">
              <a:solidFill>
                <a:schemeClr val="tx1"/>
              </a:solidFill>
              <a:latin typeface="Candara" panose="020E0502030303020204" pitchFamily="34" charset="0"/>
              <a:ea typeface="Meiryo UI" panose="020B0604030504040204" pitchFamily="50" charset="-128"/>
            </a:endParaRPr>
          </a:p>
        </p:txBody>
      </p:sp>
      <p:sp>
        <p:nvSpPr>
          <p:cNvPr id="2" name="テキスト プレースホルダー 6">
            <a:extLst>
              <a:ext uri="{FF2B5EF4-FFF2-40B4-BE49-F238E27FC236}">
                <a16:creationId xmlns:a16="http://schemas.microsoft.com/office/drawing/2014/main" id="{49723D03-DB2E-3D1C-33EB-E6D3050E8E34}"/>
              </a:ext>
            </a:extLst>
          </p:cNvPr>
          <p:cNvSpPr>
            <a:spLocks noGrp="1"/>
          </p:cNvSpPr>
          <p:nvPr>
            <p:ph type="body" sz="quarter" idx="15" hasCustomPrompt="1"/>
          </p:nvPr>
        </p:nvSpPr>
        <p:spPr>
          <a:xfrm>
            <a:off x="348617" y="105990"/>
            <a:ext cx="488449" cy="124650"/>
          </a:xfrm>
        </p:spPr>
        <p:txBody>
          <a:bodyPr vert="horz" wrap="none" lIns="72000" tIns="0" rIns="72000" bIns="0" rtlCol="0" anchor="ctr">
            <a:noAutofit/>
          </a:bodyPr>
          <a:lstStyle>
            <a:lvl1pPr>
              <a:defRPr lang="ja-JP" altLang="en-US" sz="900" dirty="0">
                <a:solidFill>
                  <a:schemeClr val="tx1">
                    <a:lumMod val="50000"/>
                    <a:lumOff val="50000"/>
                  </a:schemeClr>
                </a:solidFill>
                <a:latin typeface="Candara" panose="020E0502030303020204" pitchFamily="34" charset="0"/>
                <a:ea typeface="Meiryo UI" panose="020B0604030504040204" pitchFamily="50" charset="-128"/>
              </a:defRPr>
            </a:lvl1pPr>
          </a:lstStyle>
          <a:p>
            <a:pPr lvl="0"/>
            <a:r>
              <a:rPr kumimoji="1" lang="ja-JP" altLang="en-US" dirty="0"/>
              <a:t>タイトル</a:t>
            </a:r>
          </a:p>
        </p:txBody>
      </p:sp>
      <p:sp>
        <p:nvSpPr>
          <p:cNvPr id="8" name="フッター プレースホルダー 17">
            <a:extLst>
              <a:ext uri="{FF2B5EF4-FFF2-40B4-BE49-F238E27FC236}">
                <a16:creationId xmlns:a16="http://schemas.microsoft.com/office/drawing/2014/main" id="{48B236B2-E396-2EC0-8C71-56C88B691193}"/>
              </a:ext>
            </a:extLst>
          </p:cNvPr>
          <p:cNvSpPr>
            <a:spLocks noGrp="1"/>
          </p:cNvSpPr>
          <p:nvPr>
            <p:ph type="ftr" sz="quarter" idx="14"/>
          </p:nvPr>
        </p:nvSpPr>
        <p:spPr>
          <a:xfrm>
            <a:off x="344489" y="6500454"/>
            <a:ext cx="5460655" cy="211203"/>
          </a:xfrm>
          <a:prstGeom prst="rect">
            <a:avLst/>
          </a:prstGeom>
        </p:spPr>
        <p:txBody>
          <a:bodyPr vert="horz" wrap="square" lIns="36000" tIns="36000" rIns="36000" bIns="36000" rtlCol="0" anchor="b">
            <a:noAutofit/>
          </a:bodyPr>
          <a:lstStyle>
            <a:lvl1pPr>
              <a:defRPr lang="ja-JP" altLang="en-US" sz="900" smtClean="0">
                <a:latin typeface="Candara" panose="020E0502030303020204" pitchFamily="34" charset="0"/>
                <a:ea typeface="Meiryo UI" panose="020B0604030504040204" pitchFamily="50" charset="-128"/>
              </a:defRPr>
            </a:lvl1pPr>
          </a:lstStyle>
          <a:p>
            <a:endParaRPr lang="ja-JP" altLang="en-US" dirty="0"/>
          </a:p>
        </p:txBody>
      </p:sp>
      <p:sp>
        <p:nvSpPr>
          <p:cNvPr id="6" name="スライド番号プレースホルダー 5">
            <a:extLst>
              <a:ext uri="{FF2B5EF4-FFF2-40B4-BE49-F238E27FC236}">
                <a16:creationId xmlns:a16="http://schemas.microsoft.com/office/drawing/2014/main" id="{39AFB38D-5320-66B1-F43F-B129D494620C}"/>
              </a:ext>
            </a:extLst>
          </p:cNvPr>
          <p:cNvSpPr>
            <a:spLocks noGrp="1"/>
          </p:cNvSpPr>
          <p:nvPr>
            <p:ph type="sldNum" sz="quarter" idx="16"/>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48153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3">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3689353514"/>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15" name="テキスト プレースホルダー 2">
            <a:extLst>
              <a:ext uri="{FF2B5EF4-FFF2-40B4-BE49-F238E27FC236}">
                <a16:creationId xmlns:a16="http://schemas.microsoft.com/office/drawing/2014/main" id="{619F7C3F-09E2-4CCD-91F7-78B6B6617987}"/>
              </a:ext>
            </a:extLst>
          </p:cNvPr>
          <p:cNvSpPr>
            <a:spLocks noGrp="1"/>
          </p:cNvSpPr>
          <p:nvPr>
            <p:ph type="body" sz="quarter" idx="11" hasCustomPrompt="1"/>
          </p:nvPr>
        </p:nvSpPr>
        <p:spPr>
          <a:xfrm>
            <a:off x="348616" y="105990"/>
            <a:ext cx="485243" cy="124650"/>
          </a:xfrm>
          <a:prstGeom prst="rect">
            <a:avLst/>
          </a:prstGeom>
        </p:spPr>
        <p:txBody>
          <a:bodyPr wrap="none" lIns="72000" tIns="0" rIns="72000" bIns="0" anchor="ctr">
            <a:spAutoFit/>
          </a:bodyPr>
          <a:lstStyle>
            <a:lvl1pPr marL="0" indent="0">
              <a:buNone/>
              <a:defRPr sz="900">
                <a:solidFill>
                  <a:schemeClr val="tx1">
                    <a:lumMod val="50000"/>
                    <a:lumOff val="50000"/>
                  </a:schemeClr>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dirty="0"/>
              <a:t>タイトル</a:t>
            </a:r>
            <a:endParaRPr kumimoji="1" lang="en-US" altLang="ja-JP" dirty="0"/>
          </a:p>
        </p:txBody>
      </p:sp>
      <p:sp>
        <p:nvSpPr>
          <p:cNvPr id="3" name="正方形/長方形 2">
            <a:extLst>
              <a:ext uri="{FF2B5EF4-FFF2-40B4-BE49-F238E27FC236}">
                <a16:creationId xmlns:a16="http://schemas.microsoft.com/office/drawing/2014/main" id="{21BD7BC4-1945-5018-1106-96C5A72ABF80}"/>
              </a:ext>
            </a:extLst>
          </p:cNvPr>
          <p:cNvSpPr/>
          <p:nvPr userDrawn="1"/>
        </p:nvSpPr>
        <p:spPr>
          <a:xfrm>
            <a:off x="0" y="0"/>
            <a:ext cx="4064400" cy="6858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Candara" panose="020E0502030303020204" pitchFamily="34" charset="0"/>
              <a:ea typeface="Meiryo UI" panose="020B0604030504040204" pitchFamily="50" charset="-128"/>
            </a:endParaRPr>
          </a:p>
        </p:txBody>
      </p:sp>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17695" y="2967335"/>
            <a:ext cx="3187505" cy="923330"/>
          </a:xfrm>
          <a:prstGeom prst="rect">
            <a:avLst/>
          </a:prstGeom>
        </p:spPr>
        <p:txBody>
          <a:bodyPr vert="horz" lIns="36000" rIns="36000" anchor="ctr" anchorCtr="0">
            <a:spAutoFit/>
          </a:bodyPr>
          <a:lstStyle>
            <a:lvl1pPr algn="l">
              <a:defRPr sz="2000" b="1">
                <a:solidFill>
                  <a:schemeClr val="bg1"/>
                </a:solidFill>
                <a:latin typeface="Candara" panose="020E0502030303020204" pitchFamily="34" charset="0"/>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6" name="フッター プレースホルダー 6">
            <a:extLst>
              <a:ext uri="{FF2B5EF4-FFF2-40B4-BE49-F238E27FC236}">
                <a16:creationId xmlns:a16="http://schemas.microsoft.com/office/drawing/2014/main" id="{2396235F-962C-161D-98FC-46E022120A2B}"/>
              </a:ext>
            </a:extLst>
          </p:cNvPr>
          <p:cNvSpPr>
            <a:spLocks noGrp="1"/>
          </p:cNvSpPr>
          <p:nvPr>
            <p:ph type="ftr" sz="quarter" idx="14"/>
          </p:nvPr>
        </p:nvSpPr>
        <p:spPr>
          <a:xfrm>
            <a:off x="4442036" y="6500454"/>
            <a:ext cx="7130204" cy="211203"/>
          </a:xfrm>
          <a:prstGeom prst="rect">
            <a:avLst/>
          </a:prstGeom>
        </p:spPr>
        <p:txBody>
          <a:bodyPr vert="horz" wrap="square" lIns="36000" tIns="36000" rIns="36000" bIns="36000" rtlCol="0" anchor="b">
            <a:spAutoFit/>
          </a:bodyPr>
          <a:lstStyle>
            <a:lvl1pPr>
              <a:defRPr lang="ja-JP" altLang="en-US" sz="900" smtClean="0">
                <a:latin typeface="Candara" panose="020E0502030303020204" pitchFamily="34" charset="0"/>
                <a:ea typeface="Meiryo UI" panose="020B0604030504040204" pitchFamily="50" charset="-128"/>
              </a:defRPr>
            </a:lvl1pPr>
          </a:lstStyle>
          <a:p>
            <a:endParaRPr lang="ja-JP" altLang="en-US" dirty="0"/>
          </a:p>
        </p:txBody>
      </p:sp>
      <p:sp>
        <p:nvSpPr>
          <p:cNvPr id="4" name="スライド番号プレースホルダー 3">
            <a:extLst>
              <a:ext uri="{FF2B5EF4-FFF2-40B4-BE49-F238E27FC236}">
                <a16:creationId xmlns:a16="http://schemas.microsoft.com/office/drawing/2014/main" id="{2E79C971-8F99-2AF2-6579-FD277E3556D8}"/>
              </a:ext>
            </a:extLst>
          </p:cNvPr>
          <p:cNvSpPr>
            <a:spLocks noGrp="1"/>
          </p:cNvSpPr>
          <p:nvPr>
            <p:ph type="sldNum" sz="quarter" idx="15"/>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633208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4_ロゴ無">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CC318902-DE0F-493E-A5C6-B9DA7A221488}"/>
              </a:ext>
            </a:extLst>
          </p:cNvPr>
          <p:cNvGraphicFramePr>
            <a:graphicFrameLocks noChangeAspect="1"/>
          </p:cNvGraphicFramePr>
          <p:nvPr userDrawn="1">
            <p:custDataLst>
              <p:tags r:id="rId1"/>
            </p:custDataLst>
            <p:extLst>
              <p:ext uri="{D42A27DB-BD31-4B8C-83A1-F6EECF244321}">
                <p14:modId xmlns:p14="http://schemas.microsoft.com/office/powerpoint/2010/main" val="1334832011"/>
              </p:ext>
            </p:extLst>
          </p:nvPr>
        </p:nvGraphicFramePr>
        <p:xfrm>
          <a:off x="2119" y="1588"/>
          <a:ext cx="2117"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CC318902-DE0F-493E-A5C6-B9DA7A221488}"/>
                          </a:ext>
                        </a:extLst>
                      </p:cNvPr>
                      <p:cNvPicPr/>
                      <p:nvPr/>
                    </p:nvPicPr>
                    <p:blipFill>
                      <a:blip r:embed="rId4"/>
                      <a:stretch>
                        <a:fillRect/>
                      </a:stretch>
                    </p:blipFill>
                    <p:spPr>
                      <a:xfrm>
                        <a:off x="2119" y="1588"/>
                        <a:ext cx="2117" cy="1588"/>
                      </a:xfrm>
                      <a:prstGeom prst="rect">
                        <a:avLst/>
                      </a:prstGeom>
                    </p:spPr>
                  </p:pic>
                </p:oleObj>
              </mc:Fallback>
            </mc:AlternateContent>
          </a:graphicData>
        </a:graphic>
      </p:graphicFrame>
      <p:sp>
        <p:nvSpPr>
          <p:cNvPr id="15" name="テキスト プレースホルダー 2">
            <a:extLst>
              <a:ext uri="{FF2B5EF4-FFF2-40B4-BE49-F238E27FC236}">
                <a16:creationId xmlns:a16="http://schemas.microsoft.com/office/drawing/2014/main" id="{619F7C3F-09E2-4CCD-91F7-78B6B6617987}"/>
              </a:ext>
            </a:extLst>
          </p:cNvPr>
          <p:cNvSpPr>
            <a:spLocks noGrp="1"/>
          </p:cNvSpPr>
          <p:nvPr>
            <p:ph type="body" sz="quarter" idx="11" hasCustomPrompt="1"/>
          </p:nvPr>
        </p:nvSpPr>
        <p:spPr>
          <a:xfrm>
            <a:off x="348616" y="105990"/>
            <a:ext cx="485243" cy="124650"/>
          </a:xfrm>
          <a:prstGeom prst="rect">
            <a:avLst/>
          </a:prstGeom>
        </p:spPr>
        <p:txBody>
          <a:bodyPr wrap="none" lIns="72000" tIns="0" rIns="72000" bIns="0" anchor="ctr">
            <a:spAutoFit/>
          </a:bodyPr>
          <a:lstStyle>
            <a:lvl1pPr marL="0" indent="0">
              <a:buNone/>
              <a:defRPr sz="900">
                <a:solidFill>
                  <a:schemeClr val="tx1">
                    <a:lumMod val="50000"/>
                    <a:lumOff val="50000"/>
                  </a:schemeClr>
                </a:solidFill>
                <a:latin typeface="Candara" panose="020E0502030303020204" pitchFamily="34" charset="0"/>
                <a:ea typeface="Meiryo UI" panose="020B0604030504040204" pitchFamily="50" charset="-128"/>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dirty="0"/>
              <a:t>タイトル</a:t>
            </a:r>
            <a:endParaRPr kumimoji="1" lang="en-US" altLang="ja-JP" dirty="0"/>
          </a:p>
        </p:txBody>
      </p:sp>
      <p:sp>
        <p:nvSpPr>
          <p:cNvPr id="3" name="正方形/長方形 2">
            <a:extLst>
              <a:ext uri="{FF2B5EF4-FFF2-40B4-BE49-F238E27FC236}">
                <a16:creationId xmlns:a16="http://schemas.microsoft.com/office/drawing/2014/main" id="{21BD7BC4-1945-5018-1106-96C5A72ABF80}"/>
              </a:ext>
            </a:extLst>
          </p:cNvPr>
          <p:cNvSpPr/>
          <p:nvPr userDrawn="1"/>
        </p:nvSpPr>
        <p:spPr>
          <a:xfrm>
            <a:off x="0" y="0"/>
            <a:ext cx="3045600" cy="68580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Candara" panose="020E0502030303020204" pitchFamily="34" charset="0"/>
              <a:ea typeface="Meiryo UI" panose="020B0604030504040204" pitchFamily="50" charset="-128"/>
            </a:endParaRPr>
          </a:p>
        </p:txBody>
      </p:sp>
      <p:sp>
        <p:nvSpPr>
          <p:cNvPr id="13" name="タイトル 1">
            <a:extLst>
              <a:ext uri="{FF2B5EF4-FFF2-40B4-BE49-F238E27FC236}">
                <a16:creationId xmlns:a16="http://schemas.microsoft.com/office/drawing/2014/main" id="{2BAA598A-CFF6-4AF5-8AB7-259D414B3C16}"/>
              </a:ext>
            </a:extLst>
          </p:cNvPr>
          <p:cNvSpPr>
            <a:spLocks noGrp="1"/>
          </p:cNvSpPr>
          <p:nvPr>
            <p:ph type="title" hasCustomPrompt="1"/>
          </p:nvPr>
        </p:nvSpPr>
        <p:spPr>
          <a:xfrm>
            <a:off x="317695" y="2828836"/>
            <a:ext cx="2445825" cy="1200329"/>
          </a:xfrm>
          <a:prstGeom prst="rect">
            <a:avLst/>
          </a:prstGeom>
        </p:spPr>
        <p:txBody>
          <a:bodyPr vert="horz" lIns="36000" rIns="36000" anchor="ctr" anchorCtr="0">
            <a:spAutoFit/>
          </a:bodyPr>
          <a:lstStyle>
            <a:lvl1pPr algn="l">
              <a:defRPr sz="2000" b="1">
                <a:solidFill>
                  <a:schemeClr val="bg1"/>
                </a:solidFill>
                <a:latin typeface="Candara" panose="020E0502030303020204" pitchFamily="34" charset="0"/>
                <a:ea typeface="Meiryo UI" panose="020B0604030504040204" pitchFamily="50" charset="-128"/>
              </a:defRPr>
            </a:lvl1pPr>
          </a:lstStyle>
          <a:p>
            <a:r>
              <a:rPr kumimoji="1" lang="ja-JP" altLang="en-US" dirty="0"/>
              <a:t>マスター タイトル</a:t>
            </a:r>
            <a:r>
              <a:rPr lang="ja-JP" altLang="en-US" dirty="0"/>
              <a:t>（文字の大きさは</a:t>
            </a:r>
            <a:r>
              <a:rPr lang="en-US" altLang="ja-JP" dirty="0"/>
              <a:t>20</a:t>
            </a:r>
            <a:r>
              <a:rPr lang="ja-JP" altLang="en-US" dirty="0"/>
              <a:t>ポイント、フォントは</a:t>
            </a:r>
            <a:r>
              <a:rPr lang="en-US" altLang="ja-JP" dirty="0"/>
              <a:t>Yu Gothic UI</a:t>
            </a:r>
            <a:r>
              <a:rPr lang="ja-JP" altLang="en-US" dirty="0"/>
              <a:t> </a:t>
            </a:r>
            <a:r>
              <a:rPr lang="en-US" altLang="ja-JP" dirty="0"/>
              <a:t>Bold</a:t>
            </a:r>
            <a:r>
              <a:rPr lang="ja-JP" altLang="en-US" dirty="0"/>
              <a:t>）</a:t>
            </a:r>
            <a:endParaRPr kumimoji="1" lang="ja-JP" altLang="en-US" dirty="0"/>
          </a:p>
        </p:txBody>
      </p:sp>
      <p:sp>
        <p:nvSpPr>
          <p:cNvPr id="2" name="フッター プレースホルダー 6">
            <a:extLst>
              <a:ext uri="{FF2B5EF4-FFF2-40B4-BE49-F238E27FC236}">
                <a16:creationId xmlns:a16="http://schemas.microsoft.com/office/drawing/2014/main" id="{9B4BB271-BD97-2040-4883-8301DE9AABBA}"/>
              </a:ext>
            </a:extLst>
          </p:cNvPr>
          <p:cNvSpPr>
            <a:spLocks noGrp="1"/>
          </p:cNvSpPr>
          <p:nvPr>
            <p:ph type="ftr" sz="quarter" idx="14"/>
          </p:nvPr>
        </p:nvSpPr>
        <p:spPr>
          <a:xfrm>
            <a:off x="3393440" y="6500454"/>
            <a:ext cx="8164576" cy="211203"/>
          </a:xfrm>
          <a:prstGeom prst="rect">
            <a:avLst/>
          </a:prstGeom>
        </p:spPr>
        <p:txBody>
          <a:bodyPr vert="horz" wrap="square" lIns="36000" tIns="36000" rIns="36000" bIns="36000" rtlCol="0" anchor="b">
            <a:spAutoFit/>
          </a:bodyPr>
          <a:lstStyle>
            <a:lvl1pPr>
              <a:defRPr lang="ja-JP" altLang="en-US" sz="900" smtClean="0">
                <a:latin typeface="Candara" panose="020E0502030303020204" pitchFamily="34" charset="0"/>
                <a:ea typeface="Meiryo UI" panose="020B0604030504040204" pitchFamily="50" charset="-128"/>
              </a:defRPr>
            </a:lvl1pPr>
          </a:lstStyle>
          <a:p>
            <a:endParaRPr lang="ja-JP" altLang="en-US" dirty="0"/>
          </a:p>
        </p:txBody>
      </p:sp>
      <p:sp>
        <p:nvSpPr>
          <p:cNvPr id="6" name="スライド番号プレースホルダー 5">
            <a:extLst>
              <a:ext uri="{FF2B5EF4-FFF2-40B4-BE49-F238E27FC236}">
                <a16:creationId xmlns:a16="http://schemas.microsoft.com/office/drawing/2014/main" id="{06C4B2FD-6F6B-3F26-61AA-28D5FAE82CB6}"/>
              </a:ext>
            </a:extLst>
          </p:cNvPr>
          <p:cNvSpPr>
            <a:spLocks noGrp="1"/>
          </p:cNvSpPr>
          <p:nvPr>
            <p:ph type="sldNum" sz="quarter" idx="15"/>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1088498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次_ロゴ無">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C1D92F1-6DEB-445D-F3FE-3D1BAD3DEC39}"/>
              </a:ext>
            </a:extLst>
          </p:cNvPr>
          <p:cNvGraphicFramePr>
            <a:graphicFrameLocks noChangeAspect="1"/>
          </p:cNvGraphicFramePr>
          <p:nvPr userDrawn="1">
            <p:custDataLst>
              <p:tags r:id="rId1"/>
            </p:custDataLst>
            <p:extLst>
              <p:ext uri="{D42A27DB-BD31-4B8C-83A1-F6EECF244321}">
                <p14:modId xmlns:p14="http://schemas.microsoft.com/office/powerpoint/2010/main" val="2741079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think-cell data - do not delete" hidden="1">
                        <a:extLst>
                          <a:ext uri="{FF2B5EF4-FFF2-40B4-BE49-F238E27FC236}">
                            <a16:creationId xmlns:a16="http://schemas.microsoft.com/office/drawing/2014/main" id="{DC1D92F1-6DEB-445D-F3FE-3D1BAD3DEC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4" name="直線コネクタ 3">
            <a:extLst>
              <a:ext uri="{FF2B5EF4-FFF2-40B4-BE49-F238E27FC236}">
                <a16:creationId xmlns:a16="http://schemas.microsoft.com/office/drawing/2014/main" id="{7F35F3FC-2CF4-A5D7-4512-889F78B4C585}"/>
              </a:ext>
            </a:extLst>
          </p:cNvPr>
          <p:cNvCxnSpPr>
            <a:cxnSpLocks/>
          </p:cNvCxnSpPr>
          <p:nvPr userDrawn="1"/>
        </p:nvCxnSpPr>
        <p:spPr bwMode="auto">
          <a:xfrm>
            <a:off x="3192087" y="899809"/>
            <a:ext cx="0" cy="505838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タイトル 1">
            <a:extLst>
              <a:ext uri="{FF2B5EF4-FFF2-40B4-BE49-F238E27FC236}">
                <a16:creationId xmlns:a16="http://schemas.microsoft.com/office/drawing/2014/main" id="{E4962D0D-96AD-5A4B-89DD-D46A1C9576A3}"/>
              </a:ext>
            </a:extLst>
          </p:cNvPr>
          <p:cNvSpPr txBox="1">
            <a:spLocks/>
          </p:cNvSpPr>
          <p:nvPr userDrawn="1"/>
        </p:nvSpPr>
        <p:spPr>
          <a:xfrm>
            <a:off x="1170410" y="3267417"/>
            <a:ext cx="1589630" cy="323166"/>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kumimoji="1" lang="ja-JP" altLang="en-US" sz="1500" b="1" kern="1200">
                <a:solidFill>
                  <a:schemeClr val="tx1">
                    <a:lumMod val="75000"/>
                    <a:lumOff val="25000"/>
                  </a:schemeClr>
                </a:solidFill>
                <a:latin typeface="Yu Gothic UI" panose="020B0500000000000000" pitchFamily="50" charset="-128"/>
                <a:ea typeface="Yu Gothic UI" panose="020B0500000000000000" pitchFamily="50" charset="-128"/>
                <a:cs typeface="+mj-cs"/>
                <a:sym typeface="Yu Gothic UI" panose="020B0500000000000000" pitchFamily="50" charset="-128"/>
              </a:defRPr>
            </a:lvl1pPr>
          </a:lstStyle>
          <a:p>
            <a:r>
              <a:rPr lang="ja-JP" altLang="en-US" sz="1800" dirty="0">
                <a:solidFill>
                  <a:schemeClr val="tx1"/>
                </a:solidFill>
                <a:latin typeface="Meiryo UI" panose="020B0604030504040204" pitchFamily="50" charset="-128"/>
                <a:ea typeface="Meiryo UI" panose="020B0604030504040204" pitchFamily="50" charset="-128"/>
              </a:rPr>
              <a:t>目次</a:t>
            </a:r>
            <a:r>
              <a:rPr lang="en-US" altLang="ja-JP" sz="1800" dirty="0">
                <a:solidFill>
                  <a:schemeClr val="tx1"/>
                </a:solidFill>
                <a:latin typeface="Meiryo UI" panose="020B0604030504040204" pitchFamily="50" charset="-128"/>
                <a:ea typeface="Meiryo UI" panose="020B0604030504040204" pitchFamily="50" charset="-128"/>
              </a:rPr>
              <a:t>/Agenda</a:t>
            </a:r>
            <a:endParaRPr lang="en-US" sz="1800" dirty="0">
              <a:solidFill>
                <a:schemeClr val="tx1"/>
              </a:solidFill>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622AC063-CB16-3445-E3CB-6D66850917E0}"/>
              </a:ext>
            </a:extLst>
          </p:cNvPr>
          <p:cNvSpPr>
            <a:spLocks noGrp="1"/>
          </p:cNvSpPr>
          <p:nvPr>
            <p:ph type="sldNum" sz="quarter" idx="11"/>
          </p:nvPr>
        </p:nvSpPr>
        <p:spPr/>
        <p:txBody>
          <a:body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76061058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エンド">
    <p:spTree>
      <p:nvGrpSpPr>
        <p:cNvPr id="1" name=""/>
        <p:cNvGrpSpPr/>
        <p:nvPr/>
      </p:nvGrpSpPr>
      <p:grpSpPr>
        <a:xfrm>
          <a:off x="0" y="0"/>
          <a:ext cx="0" cy="0"/>
          <a:chOff x="0" y="0"/>
          <a:chExt cx="0" cy="0"/>
        </a:xfrm>
      </p:grpSpPr>
      <p:graphicFrame>
        <p:nvGraphicFramePr>
          <p:cNvPr id="5" name="オブジェクト 4" hidden="1">
            <a:extLst>
              <a:ext uri="{FF2B5EF4-FFF2-40B4-BE49-F238E27FC236}">
                <a16:creationId xmlns:a16="http://schemas.microsoft.com/office/drawing/2014/main" id="{582A81DE-29DD-4F7B-9DA6-8FAE1983CCB7}"/>
              </a:ext>
            </a:extLst>
          </p:cNvPr>
          <p:cNvGraphicFramePr>
            <a:graphicFrameLocks noChangeAspect="1"/>
          </p:cNvGraphicFramePr>
          <p:nvPr userDrawn="1">
            <p:custDataLst>
              <p:tags r:id="rId1"/>
            </p:custDataLst>
            <p:extLst>
              <p:ext uri="{D42A27DB-BD31-4B8C-83A1-F6EECF244321}">
                <p14:modId xmlns:p14="http://schemas.microsoft.com/office/powerpoint/2010/main" val="1069172421"/>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622" imgH="623" progId="TCLayout.ActiveDocument.1">
                  <p:embed/>
                </p:oleObj>
              </mc:Choice>
              <mc:Fallback>
                <p:oleObj name="think-cellスライド" r:id="rId3" imgW="622" imgH="623" progId="TCLayout.ActiveDocument.1">
                  <p:embed/>
                  <p:pic>
                    <p:nvPicPr>
                      <p:cNvPr id="5" name="オブジェクト 4" hidden="1">
                        <a:extLst>
                          <a:ext uri="{FF2B5EF4-FFF2-40B4-BE49-F238E27FC236}">
                            <a16:creationId xmlns:a16="http://schemas.microsoft.com/office/drawing/2014/main" id="{582A81DE-29DD-4F7B-9DA6-8FAE1983CCB7}"/>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3" name="図 2" descr="光, 時計, 挿絵 が含まれている画像&#10;&#10;自動的に生成された説明">
            <a:extLst>
              <a:ext uri="{FF2B5EF4-FFF2-40B4-BE49-F238E27FC236}">
                <a16:creationId xmlns:a16="http://schemas.microsoft.com/office/drawing/2014/main" id="{0135CB5B-2880-7634-1A7C-02E1AAC1B9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594018" y="4412591"/>
            <a:ext cx="1003964" cy="1003964"/>
          </a:xfrm>
          <a:prstGeom prst="rect">
            <a:avLst/>
          </a:prstGeom>
        </p:spPr>
      </p:pic>
      <p:pic>
        <p:nvPicPr>
          <p:cNvPr id="2" name="図 10">
            <a:extLst>
              <a:ext uri="{FF2B5EF4-FFF2-40B4-BE49-F238E27FC236}">
                <a16:creationId xmlns:a16="http://schemas.microsoft.com/office/drawing/2014/main" id="{A1BEA492-98A9-3AE4-98BC-6402891185E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353051" y="5601078"/>
            <a:ext cx="1485900" cy="427698"/>
          </a:xfrm>
          <a:prstGeom prst="rect">
            <a:avLst/>
          </a:prstGeom>
        </p:spPr>
      </p:pic>
    </p:spTree>
    <p:extLst>
      <p:ext uri="{BB962C8B-B14F-4D97-AF65-F5344CB8AC3E}">
        <p14:creationId xmlns:p14="http://schemas.microsoft.com/office/powerpoint/2010/main" val="392660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AE6A035-68EB-F052-FBB5-F054FAD90B92}"/>
              </a:ext>
            </a:extLst>
          </p:cNvPr>
          <p:cNvGraphicFramePr>
            <a:graphicFrameLocks noChangeAspect="1"/>
          </p:cNvGraphicFramePr>
          <p:nvPr userDrawn="1">
            <p:custDataLst>
              <p:tags r:id="rId11"/>
            </p:custDataLst>
            <p:extLst>
              <p:ext uri="{D42A27DB-BD31-4B8C-83A1-F6EECF244321}">
                <p14:modId xmlns:p14="http://schemas.microsoft.com/office/powerpoint/2010/main" val="14811425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12" imgW="512" imgH="514" progId="TCLayout.ActiveDocument.1">
                  <p:embed/>
                </p:oleObj>
              </mc:Choice>
              <mc:Fallback>
                <p:oleObj name="think-cellスライド" r:id="rId12" imgW="512" imgH="514" progId="TCLayout.ActiveDocument.1">
                  <p:embed/>
                  <p:pic>
                    <p:nvPicPr>
                      <p:cNvPr id="8" name="think-cell data - do not delete" hidden="1">
                        <a:extLst>
                          <a:ext uri="{FF2B5EF4-FFF2-40B4-BE49-F238E27FC236}">
                            <a16:creationId xmlns:a16="http://schemas.microsoft.com/office/drawing/2014/main" id="{7AE6A035-68EB-F052-FBB5-F054FAD90B92}"/>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タイトル プレースホルダー 1">
            <a:extLst>
              <a:ext uri="{FF2B5EF4-FFF2-40B4-BE49-F238E27FC236}">
                <a16:creationId xmlns:a16="http://schemas.microsoft.com/office/drawing/2014/main" id="{78FD2A6E-FA9B-A556-FAB5-1E4F77588FDC}"/>
              </a:ext>
            </a:extLst>
          </p:cNvPr>
          <p:cNvSpPr>
            <a:spLocks noGrp="1"/>
          </p:cNvSpPr>
          <p:nvPr>
            <p:ph type="title"/>
          </p:nvPr>
        </p:nvSpPr>
        <p:spPr>
          <a:xfrm>
            <a:off x="344488" y="365125"/>
            <a:ext cx="11520000" cy="539998"/>
          </a:xfrm>
          <a:prstGeom prst="rect">
            <a:avLst/>
          </a:prstGeom>
        </p:spPr>
        <p:txBody>
          <a:bodyPr vert="horz" lIns="36000" tIns="45720" rIns="36000" bIns="45720" rtlCol="0" anchor="ctr" anchorCtr="0">
            <a:noAutofit/>
          </a:bodyPr>
          <a:lstStyle/>
          <a:p>
            <a:r>
              <a:rPr lang="ja-JP" altLang="en-US" dirty="0"/>
              <a:t>マスター タイトル（文字の大きさは</a:t>
            </a:r>
            <a:r>
              <a:rPr lang="en-US" altLang="ja-JP" dirty="0"/>
              <a:t>20</a:t>
            </a:r>
            <a:r>
              <a:rPr lang="ja-JP" altLang="en-US" dirty="0"/>
              <a:t>ポイント、フォントは</a:t>
            </a:r>
            <a:r>
              <a:rPr lang="en-US" altLang="ja-JP" dirty="0" err="1"/>
              <a:t>Meiryo</a:t>
            </a:r>
            <a:r>
              <a:rPr lang="en-US" altLang="ja-JP" dirty="0"/>
              <a:t> UI</a:t>
            </a:r>
            <a:r>
              <a:rPr lang="ja-JP" altLang="en-US" dirty="0"/>
              <a:t>）</a:t>
            </a:r>
          </a:p>
        </p:txBody>
      </p:sp>
      <p:sp>
        <p:nvSpPr>
          <p:cNvPr id="5" name="テキスト プレースホルダー 4">
            <a:extLst>
              <a:ext uri="{FF2B5EF4-FFF2-40B4-BE49-F238E27FC236}">
                <a16:creationId xmlns:a16="http://schemas.microsoft.com/office/drawing/2014/main" id="{C4A945B4-7729-7FD7-0F16-0C1B766C4A53}"/>
              </a:ext>
            </a:extLst>
          </p:cNvPr>
          <p:cNvSpPr>
            <a:spLocks noGrp="1"/>
          </p:cNvSpPr>
          <p:nvPr>
            <p:ph type="body" idx="1"/>
          </p:nvPr>
        </p:nvSpPr>
        <p:spPr>
          <a:xfrm>
            <a:off x="344488" y="1041649"/>
            <a:ext cx="11520000" cy="1437179"/>
          </a:xfrm>
          <a:prstGeom prst="rect">
            <a:avLst/>
          </a:prstGeom>
        </p:spPr>
        <p:txBody>
          <a:bodyPr vert="horz" lIns="36000" tIns="36000" rIns="36000" bIns="36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a:extLst>
              <a:ext uri="{FF2B5EF4-FFF2-40B4-BE49-F238E27FC236}">
                <a16:creationId xmlns:a16="http://schemas.microsoft.com/office/drawing/2014/main" id="{4A2A314A-D8AF-3A7F-CC25-E487AE65383E}"/>
              </a:ext>
            </a:extLst>
          </p:cNvPr>
          <p:cNvSpPr>
            <a:spLocks noGrp="1"/>
          </p:cNvSpPr>
          <p:nvPr>
            <p:ph type="ftr" sz="quarter" idx="3"/>
          </p:nvPr>
        </p:nvSpPr>
        <p:spPr>
          <a:xfrm>
            <a:off x="344488" y="6499992"/>
            <a:ext cx="9540000" cy="194400"/>
          </a:xfrm>
          <a:prstGeom prst="rect">
            <a:avLst/>
          </a:prstGeom>
        </p:spPr>
        <p:txBody>
          <a:bodyPr vert="horz" lIns="36005" tIns="36005" rIns="36005" bIns="36005" rtlCol="0" anchor="ctr">
            <a:noAutofit/>
          </a:bodyPr>
          <a:lstStyle>
            <a:lvl1pPr algn="l">
              <a:defRPr sz="900">
                <a:solidFill>
                  <a:schemeClr val="tx1"/>
                </a:solidFill>
                <a:latin typeface="Candara" panose="020E0502030303020204" pitchFamily="34" charset="0"/>
                <a:ea typeface="Meiryo UI" panose="020B0604030504040204" pitchFamily="50" charset="-128"/>
              </a:defRPr>
            </a:lvl1pPr>
          </a:lstStyle>
          <a:p>
            <a:endParaRPr lang="ja-JP" altLang="en-US" dirty="0"/>
          </a:p>
        </p:txBody>
      </p:sp>
      <p:sp>
        <p:nvSpPr>
          <p:cNvPr id="3" name="スライド番号プレースホルダー 2">
            <a:extLst>
              <a:ext uri="{FF2B5EF4-FFF2-40B4-BE49-F238E27FC236}">
                <a16:creationId xmlns:a16="http://schemas.microsoft.com/office/drawing/2014/main" id="{6B21D805-EBFA-C3FA-44F4-E0B7A87A92FE}"/>
              </a:ext>
            </a:extLst>
          </p:cNvPr>
          <p:cNvSpPr>
            <a:spLocks noGrp="1"/>
          </p:cNvSpPr>
          <p:nvPr>
            <p:ph type="sldNum" sz="quarter" idx="4"/>
          </p:nvPr>
        </p:nvSpPr>
        <p:spPr>
          <a:xfrm>
            <a:off x="11556956" y="6481776"/>
            <a:ext cx="300082" cy="230832"/>
          </a:xfrm>
          <a:prstGeom prst="rect">
            <a:avLst/>
          </a:prstGeom>
        </p:spPr>
        <p:txBody>
          <a:bodyPr vert="horz" wrap="none" lIns="91440" tIns="45720" rIns="91440" bIns="45720" rtlCol="0" anchor="ctr">
            <a:spAutoFit/>
          </a:bodyPr>
          <a:lstStyle>
            <a:lvl1pPr algn="r">
              <a:defRPr sz="900">
                <a:solidFill>
                  <a:schemeClr val="tx1">
                    <a:tint val="82000"/>
                  </a:schemeClr>
                </a:solidFill>
                <a:latin typeface="Candara" panose="020E0502030303020204" pitchFamily="34" charset="0"/>
              </a:defRPr>
            </a:lvl1pPr>
          </a:lstStyle>
          <a:p>
            <a:fld id="{86F146D2-CC6B-47A9-84FD-A547133739A0}" type="slidenum">
              <a:rPr lang="ja-JP" altLang="en-US" smtClean="0"/>
              <a:pPr/>
              <a:t>‹#›</a:t>
            </a:fld>
            <a:endParaRPr lang="ja-JP" altLang="en-US"/>
          </a:p>
        </p:txBody>
      </p:sp>
    </p:spTree>
    <p:extLst>
      <p:ext uri="{BB962C8B-B14F-4D97-AF65-F5344CB8AC3E}">
        <p14:creationId xmlns:p14="http://schemas.microsoft.com/office/powerpoint/2010/main" val="1238470476"/>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64" r:id="rId3"/>
    <p:sldLayoutId id="2147483666" r:id="rId4"/>
    <p:sldLayoutId id="2147483667" r:id="rId5"/>
    <p:sldLayoutId id="2147483669" r:id="rId6"/>
    <p:sldLayoutId id="2147483682" r:id="rId7"/>
    <p:sldLayoutId id="2147483680" r:id="rId8"/>
    <p:sldLayoutId id="2147483672" r:id="rId9"/>
  </p:sldLayoutIdLst>
  <p:hf sldNum="0" hdr="0" dt="0"/>
  <p:txStyles>
    <p:titleStyle>
      <a:lvl1pPr algn="l" defTabSz="914400" rtl="0" eaLnBrk="1" latinLnBrk="0" hangingPunct="1">
        <a:lnSpc>
          <a:spcPct val="90000"/>
        </a:lnSpc>
        <a:spcBef>
          <a:spcPct val="0"/>
        </a:spcBef>
        <a:buNone/>
        <a:defRPr kumimoji="1" lang="ja-JP" altLang="en-US" sz="2000" b="1" kern="1200">
          <a:solidFill>
            <a:schemeClr val="tx1"/>
          </a:solidFill>
          <a:latin typeface="Candara" panose="020E0502030303020204" pitchFamily="34" charset="0"/>
          <a:ea typeface="Meiryo UI" panose="020B0604030504040204" pitchFamily="50" charset="-128"/>
          <a:cs typeface="+mj-cs"/>
        </a:defRPr>
      </a:lvl1pPr>
    </p:titleStyle>
    <p:bodyStyle>
      <a:lvl1pPr marL="0" indent="0" algn="l" defTabSz="914400" rtl="0" eaLnBrk="1" latinLnBrk="0" hangingPunct="1">
        <a:lnSpc>
          <a:spcPct val="90000"/>
        </a:lnSpc>
        <a:spcBef>
          <a:spcPts val="1000"/>
        </a:spcBef>
        <a:buFont typeface="游ゴシック Medium" panose="020B0500000000000000" pitchFamily="50" charset="-128"/>
        <a:buNone/>
        <a:defRPr kumimoji="1" lang="ja-JP" altLang="en-US" sz="1600" kern="1200" dirty="0" smtClean="0">
          <a:solidFill>
            <a:schemeClr val="tx1"/>
          </a:solidFill>
          <a:latin typeface="Meiryo UI" panose="020B0604030504040204" pitchFamily="50" charset="-128"/>
          <a:ea typeface="Meiryo UI" panose="020B0604030504040204" pitchFamily="50" charset="-128"/>
          <a:cs typeface="+mn-cs"/>
        </a:defRPr>
      </a:lvl1pPr>
      <a:lvl2pPr marL="136525" indent="-136525" algn="l" defTabSz="914400" rtl="0" eaLnBrk="1" latinLnBrk="0" hangingPunct="1">
        <a:lnSpc>
          <a:spcPct val="90000"/>
        </a:lnSpc>
        <a:spcBef>
          <a:spcPts val="500"/>
        </a:spcBef>
        <a:buFont typeface="游ゴシック Medium" panose="020B0500000000000000" pitchFamily="50" charset="-128"/>
        <a:buChar char="-"/>
        <a:defRPr kumimoji="1" lang="ja-JP" altLang="en-US" sz="1600" kern="1200" dirty="0">
          <a:solidFill>
            <a:schemeClr val="tx1"/>
          </a:solidFill>
          <a:latin typeface="Meiryo UI" panose="020B0604030504040204" pitchFamily="50" charset="-128"/>
          <a:ea typeface="Meiryo UI" panose="020B0604030504040204" pitchFamily="50" charset="-128"/>
          <a:cs typeface="+mn-cs"/>
        </a:defRPr>
      </a:lvl2pPr>
      <a:lvl3pPr marL="316800" indent="-136800" algn="l" defTabSz="914400" rtl="0" eaLnBrk="1" latinLnBrk="0" hangingPunct="1">
        <a:lnSpc>
          <a:spcPct val="90000"/>
        </a:lnSpc>
        <a:spcBef>
          <a:spcPts val="500"/>
        </a:spcBef>
        <a:buFont typeface="游ゴシック Medium" panose="020B0500000000000000" pitchFamily="50" charset="-128"/>
        <a:buChar char="•"/>
        <a:defRPr kumimoji="1" lang="ja-JP" altLang="en-US" sz="1600" kern="1200" dirty="0">
          <a:solidFill>
            <a:schemeClr val="tx1"/>
          </a:solidFill>
          <a:latin typeface="Meiryo UI" panose="020B0604030504040204" pitchFamily="50" charset="-128"/>
          <a:ea typeface="Meiryo UI" panose="020B0604030504040204" pitchFamily="50" charset="-128"/>
          <a:cs typeface="+mn-cs"/>
        </a:defRPr>
      </a:lvl3pPr>
      <a:lvl4pPr marL="496800" indent="-136800" algn="l" defTabSz="914400" rtl="0" eaLnBrk="1" latinLnBrk="0" hangingPunct="1">
        <a:lnSpc>
          <a:spcPct val="90000"/>
        </a:lnSpc>
        <a:spcBef>
          <a:spcPts val="500"/>
        </a:spcBef>
        <a:buFont typeface="游ゴシック Medium" panose="020B0500000000000000" pitchFamily="50" charset="-128"/>
        <a:buChar char="-"/>
        <a:defRPr kumimoji="1" lang="ja-JP" altLang="en-US" sz="1600" kern="1200" dirty="0">
          <a:solidFill>
            <a:schemeClr val="tx1"/>
          </a:solidFill>
          <a:latin typeface="Meiryo UI" panose="020B0604030504040204" pitchFamily="50" charset="-128"/>
          <a:ea typeface="Meiryo UI" panose="020B0604030504040204" pitchFamily="50" charset="-128"/>
          <a:cs typeface="+mn-cs"/>
        </a:defRPr>
      </a:lvl4pPr>
      <a:lvl5pPr marL="676800" indent="-136800" algn="l" defTabSz="914400" rtl="0" eaLnBrk="1" latinLnBrk="0" hangingPunct="1">
        <a:lnSpc>
          <a:spcPct val="90000"/>
        </a:lnSpc>
        <a:spcBef>
          <a:spcPts val="500"/>
        </a:spcBef>
        <a:buFont typeface="游ゴシック Medium" panose="020B0500000000000000" pitchFamily="50" charset="-128"/>
        <a:buChar char="•"/>
        <a:defRPr kumimoji="1" lang="ja-JP" altLang="en-US" sz="1600" kern="1200" dirty="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572" userDrawn="1">
          <p15:clr>
            <a:srgbClr val="F26B43"/>
          </p15:clr>
        </p15:guide>
        <p15:guide id="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7.sv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png"/><Relationship Id="rId7" Type="http://schemas.openxmlformats.org/officeDocument/2006/relationships/image" Target="../media/image27.png"/><Relationship Id="rId2" Type="http://schemas.openxmlformats.org/officeDocument/2006/relationships/slideLayout" Target="../slideLayouts/slideLayout2.xml"/><Relationship Id="rId16" Type="http://schemas.microsoft.com/office/2007/relationships/hdphoto" Target="../media/hdphoto1.wdp"/><Relationship Id="rId20" Type="http://schemas.openxmlformats.org/officeDocument/2006/relationships/image" Target="../media/image39.svg"/><Relationship Id="rId29" Type="http://schemas.openxmlformats.org/officeDocument/2006/relationships/image" Target="../media/image48.png"/><Relationship Id="rId41" Type="http://schemas.microsoft.com/office/2007/relationships/hdphoto" Target="../media/hdphoto2.wdp"/><Relationship Id="rId1" Type="http://schemas.openxmlformats.org/officeDocument/2006/relationships/tags" Target="../tags/tag22.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30.png"/><Relationship Id="rId19" Type="http://schemas.openxmlformats.org/officeDocument/2006/relationships/image" Target="../media/image38.png"/><Relationship Id="rId31" Type="http://schemas.openxmlformats.org/officeDocument/2006/relationships/image" Target="../media/image50.png"/><Relationship Id="rId4" Type="http://schemas.openxmlformats.org/officeDocument/2006/relationships/image" Target="../media/image1.emf"/><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8" Type="http://schemas.openxmlformats.org/officeDocument/2006/relationships/image" Target="../media/image28.png"/><Relationship Id="rId3" Type="http://schemas.openxmlformats.org/officeDocument/2006/relationships/oleObject" Target="../embeddings/oleObject19.bin"/><Relationship Id="rId12" Type="http://schemas.openxmlformats.org/officeDocument/2006/relationships/image" Target="../media/image32.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s>
</file>

<file path=ppt/slides/_rels/slide13.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50" Type="http://schemas.openxmlformats.org/officeDocument/2006/relationships/image" Target="../media/image105.png"/><Relationship Id="rId7" Type="http://schemas.openxmlformats.org/officeDocument/2006/relationships/image" Target="../media/image62.png"/><Relationship Id="rId2" Type="http://schemas.openxmlformats.org/officeDocument/2006/relationships/slideLayout" Target="../slideLayouts/slideLayout2.xml"/><Relationship Id="rId16" Type="http://schemas.openxmlformats.org/officeDocument/2006/relationships/image" Target="../media/image71.png"/><Relationship Id="rId29" Type="http://schemas.openxmlformats.org/officeDocument/2006/relationships/image" Target="../media/image84.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3" Type="http://schemas.openxmlformats.org/officeDocument/2006/relationships/image" Target="../media/image108.png"/><Relationship Id="rId5" Type="http://schemas.openxmlformats.org/officeDocument/2006/relationships/image" Target="../media/image60.png"/><Relationship Id="rId10" Type="http://schemas.openxmlformats.org/officeDocument/2006/relationships/image" Target="../media/image65.png"/><Relationship Id="rId19" Type="http://schemas.openxmlformats.org/officeDocument/2006/relationships/image" Target="../media/image74.png"/><Relationship Id="rId31" Type="http://schemas.openxmlformats.org/officeDocument/2006/relationships/image" Target="../media/image86.png"/><Relationship Id="rId44" Type="http://schemas.openxmlformats.org/officeDocument/2006/relationships/image" Target="../media/image99.png"/><Relationship Id="rId52" Type="http://schemas.openxmlformats.org/officeDocument/2006/relationships/image" Target="../media/image107.png"/><Relationship Id="rId4" Type="http://schemas.openxmlformats.org/officeDocument/2006/relationships/image" Target="../media/image1.emf"/><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8" Type="http://schemas.openxmlformats.org/officeDocument/2006/relationships/image" Target="../media/image63.png"/><Relationship Id="rId51" Type="http://schemas.openxmlformats.org/officeDocument/2006/relationships/image" Target="../media/image106.png"/><Relationship Id="rId3" Type="http://schemas.openxmlformats.org/officeDocument/2006/relationships/oleObject" Target="../embeddings/oleObject20.bin"/><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20" Type="http://schemas.openxmlformats.org/officeDocument/2006/relationships/image" Target="../media/image75.png"/><Relationship Id="rId41" Type="http://schemas.openxmlformats.org/officeDocument/2006/relationships/image" Target="../media/image96.png"/><Relationship Id="rId54" Type="http://schemas.openxmlformats.org/officeDocument/2006/relationships/image" Target="../media/image109.png"/><Relationship Id="rId1" Type="http://schemas.openxmlformats.org/officeDocument/2006/relationships/tags" Target="../tags/tag23.xml"/><Relationship Id="rId6" Type="http://schemas.openxmlformats.org/officeDocument/2006/relationships/image" Target="../media/image61.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image" Target="../media/image104.png"/></Relationships>
</file>

<file path=ppt/slides/_rels/slide14.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72.png"/><Relationship Id="rId26" Type="http://schemas.openxmlformats.org/officeDocument/2006/relationships/image" Target="../media/image82.png"/><Relationship Id="rId39" Type="http://schemas.openxmlformats.org/officeDocument/2006/relationships/image" Target="../media/image70.png"/><Relationship Id="rId21" Type="http://schemas.openxmlformats.org/officeDocument/2006/relationships/image" Target="../media/image77.png"/><Relationship Id="rId34" Type="http://schemas.openxmlformats.org/officeDocument/2006/relationships/image" Target="../media/image65.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74.png"/><Relationship Id="rId25" Type="http://schemas.openxmlformats.org/officeDocument/2006/relationships/image" Target="../media/image81.png"/><Relationship Id="rId33" Type="http://schemas.openxmlformats.org/officeDocument/2006/relationships/image" Target="../media/image64.png"/><Relationship Id="rId38" Type="http://schemas.openxmlformats.org/officeDocument/2006/relationships/image" Target="../media/image69.png"/><Relationship Id="rId2" Type="http://schemas.openxmlformats.org/officeDocument/2006/relationships/slideLayout" Target="../slideLayouts/slideLayout2.xml"/><Relationship Id="rId16" Type="http://schemas.openxmlformats.org/officeDocument/2006/relationships/image" Target="../media/image73.png"/><Relationship Id="rId20" Type="http://schemas.openxmlformats.org/officeDocument/2006/relationships/image" Target="../media/image76.png"/><Relationship Id="rId29" Type="http://schemas.openxmlformats.org/officeDocument/2006/relationships/image" Target="../media/image60.png"/><Relationship Id="rId1" Type="http://schemas.openxmlformats.org/officeDocument/2006/relationships/tags" Target="../tags/tag24.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80.png"/><Relationship Id="rId32" Type="http://schemas.openxmlformats.org/officeDocument/2006/relationships/image" Target="../media/image63.png"/><Relationship Id="rId37" Type="http://schemas.openxmlformats.org/officeDocument/2006/relationships/image" Target="../media/image68.png"/><Relationship Id="rId40" Type="http://schemas.openxmlformats.org/officeDocument/2006/relationships/image" Target="../media/image71.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67.png"/><Relationship Id="rId10" Type="http://schemas.openxmlformats.org/officeDocument/2006/relationships/image" Target="../media/image90.png"/><Relationship Id="rId19" Type="http://schemas.openxmlformats.org/officeDocument/2006/relationships/image" Target="../media/image75.png"/><Relationship Id="rId31" Type="http://schemas.openxmlformats.org/officeDocument/2006/relationships/image" Target="../media/image62.png"/><Relationship Id="rId4" Type="http://schemas.openxmlformats.org/officeDocument/2006/relationships/image" Target="../media/image1.emf"/><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78.png"/><Relationship Id="rId27" Type="http://schemas.openxmlformats.org/officeDocument/2006/relationships/image" Target="../media/image83.png"/><Relationship Id="rId30" Type="http://schemas.openxmlformats.org/officeDocument/2006/relationships/image" Target="../media/image61.png"/><Relationship Id="rId35" Type="http://schemas.openxmlformats.org/officeDocument/2006/relationships/image" Target="../media/image66.png"/><Relationship Id="rId8" Type="http://schemas.openxmlformats.org/officeDocument/2006/relationships/image" Target="../media/image88.png"/><Relationship Id="rId3" Type="http://schemas.openxmlformats.org/officeDocument/2006/relationships/oleObject" Target="../embeddings/oleObject21.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5.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oleObject" Target="../embeddings/oleObject23.bin"/><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2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24.bin"/><Relationship Id="rId7"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44.png"/><Relationship Id="rId4" Type="http://schemas.openxmlformats.org/officeDocument/2006/relationships/image" Target="../media/image1.emf"/><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25.bin"/><Relationship Id="rId7" Type="http://schemas.openxmlformats.org/officeDocument/2006/relationships/image" Target="../media/image35.png"/><Relationship Id="rId12" Type="http://schemas.openxmlformats.org/officeDocument/2006/relationships/image" Target="../media/image39.svg"/><Relationship Id="rId2" Type="http://schemas.openxmlformats.org/officeDocument/2006/relationships/slideLayout" Target="../slideLayouts/slideLayout6.xml"/><Relationship Id="rId1" Type="http://schemas.openxmlformats.org/officeDocument/2006/relationships/tags" Target="../tags/tag28.xml"/><Relationship Id="rId6" Type="http://schemas.openxmlformats.org/officeDocument/2006/relationships/image" Target="../media/image4.png"/><Relationship Id="rId11" Type="http://schemas.openxmlformats.org/officeDocument/2006/relationships/image" Target="../media/image38.png"/><Relationship Id="rId5" Type="http://schemas.openxmlformats.org/officeDocument/2006/relationships/image" Target="../media/image5.png"/><Relationship Id="rId10" Type="http://schemas.openxmlformats.org/officeDocument/2006/relationships/image" Target="../media/image37.svg"/><Relationship Id="rId4" Type="http://schemas.openxmlformats.org/officeDocument/2006/relationships/image" Target="../media/image1.emf"/><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28.bin"/><Relationship Id="rId7"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51.png"/><Relationship Id="rId4" Type="http://schemas.openxmlformats.org/officeDocument/2006/relationships/image" Target="../media/image1.emf"/><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oleObject" Target="../embeddings/oleObject23.bin"/><Relationship Id="rId7" Type="http://schemas.openxmlformats.org/officeDocument/2006/relationships/image" Target="../media/image110.png"/><Relationship Id="rId2" Type="http://schemas.openxmlformats.org/officeDocument/2006/relationships/slideLayout" Target="../slideLayouts/slideLayout6.xml"/><Relationship Id="rId1" Type="http://schemas.openxmlformats.org/officeDocument/2006/relationships/tags" Target="../tags/tag33.xml"/><Relationship Id="rId6"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12.png"/><Relationship Id="rId4" Type="http://schemas.openxmlformats.org/officeDocument/2006/relationships/image" Target="../media/image1.emf"/><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23.bin"/><Relationship Id="rId7" Type="http://schemas.openxmlformats.org/officeDocument/2006/relationships/image" Target="../media/image26.png"/><Relationship Id="rId2" Type="http://schemas.openxmlformats.org/officeDocument/2006/relationships/slideLayout" Target="../slideLayouts/slideLayout6.xml"/><Relationship Id="rId1" Type="http://schemas.openxmlformats.org/officeDocument/2006/relationships/tags" Target="../tags/tag34.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23.bin"/><Relationship Id="rId7" Type="http://schemas.openxmlformats.org/officeDocument/2006/relationships/image" Target="../media/image52.png"/><Relationship Id="rId2" Type="http://schemas.openxmlformats.org/officeDocument/2006/relationships/slideLayout" Target="../slideLayouts/slideLayout6.xml"/><Relationship Id="rId1" Type="http://schemas.openxmlformats.org/officeDocument/2006/relationships/tags" Target="../tags/tag3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xml"/><Relationship Id="rId7" Type="http://schemas.openxmlformats.org/officeDocument/2006/relationships/image" Target="../media/image4.png"/><Relationship Id="rId12" Type="http://schemas.openxmlformats.org/officeDocument/2006/relationships/image" Target="../media/image113.pn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5.png"/><Relationship Id="rId11" Type="http://schemas.openxmlformats.org/officeDocument/2006/relationships/image" Target="../media/image57.png"/><Relationship Id="rId5" Type="http://schemas.openxmlformats.org/officeDocument/2006/relationships/image" Target="../media/image1.emf"/><Relationship Id="rId10" Type="http://schemas.openxmlformats.org/officeDocument/2006/relationships/image" Target="../media/image56.png"/><Relationship Id="rId4" Type="http://schemas.openxmlformats.org/officeDocument/2006/relationships/oleObject" Target="../embeddings/oleObject29.bin"/><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114.png"/><Relationship Id="rId2" Type="http://schemas.openxmlformats.org/officeDocument/2006/relationships/slideLayout" Target="../slideLayouts/slideLayout6.xml"/><Relationship Id="rId1" Type="http://schemas.openxmlformats.org/officeDocument/2006/relationships/tags" Target="../tags/tag38.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3.bin"/><Relationship Id="rId7" Type="http://schemas.openxmlformats.org/officeDocument/2006/relationships/image" Target="../media/image55.pn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oleObject" Target="../embeddings/oleObject23.bin"/><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4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6.xml"/><Relationship Id="rId1" Type="http://schemas.openxmlformats.org/officeDocument/2006/relationships/tags" Target="../tags/tag4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oleObject" Target="../embeddings/oleObject23.bin"/><Relationship Id="rId7" Type="http://schemas.openxmlformats.org/officeDocument/2006/relationships/image" Target="../media/image115.pn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1.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oleObject" Target="../embeddings/oleObject32.bin"/><Relationship Id="rId7"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11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8.png"/><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tags" Target="../tags/tag50.xml"/><Relationship Id="rId5" Type="http://schemas.openxmlformats.org/officeDocument/2006/relationships/image" Target="../media/image117.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118.png"/><Relationship Id="rId4" Type="http://schemas.openxmlformats.org/officeDocument/2006/relationships/image" Target="../media/image1.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118.png"/><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119.png"/><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tags" Target="../tags/tag56.xml"/><Relationship Id="rId5" Type="http://schemas.openxmlformats.org/officeDocument/2006/relationships/image" Target="../media/image120.png"/><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tags" Target="../tags/tag58.xml"/><Relationship Id="rId5" Type="http://schemas.openxmlformats.org/officeDocument/2006/relationships/image" Target="../media/image121.png"/><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121.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60.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7"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6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emf"/></Relationships>
</file>

<file path=ppt/slides/_rels/slide5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oleObject" Target="../embeddings/oleObject46.bin"/><Relationship Id="rId7" Type="http://schemas.openxmlformats.org/officeDocument/2006/relationships/image" Target="../media/image127.png"/><Relationship Id="rId2"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tags" Target="../tags/tag6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tags" Target="../tags/tag6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133.png"/><Relationship Id="rId4" Type="http://schemas.openxmlformats.org/officeDocument/2006/relationships/image" Target="../media/image1.emf"/></Relationships>
</file>

<file path=ppt/slides/_rels/slide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oleObject" Target="../embeddings/oleObject50.bin"/><Relationship Id="rId7"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6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9.xml"/><Relationship Id="rId1" Type="http://schemas.openxmlformats.org/officeDocument/2006/relationships/tags" Target="../tags/tag67.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14.bin"/><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10.png"/><Relationship Id="rId5" Type="http://schemas.openxmlformats.org/officeDocument/2006/relationships/hyperlink" Target="https://xkey.infiniticlips.com/ja/download" TargetMode="External"/><Relationship Id="rId4" Type="http://schemas.openxmlformats.org/officeDocument/2006/relationships/image" Target="../media/image1.emf"/><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15.bin"/><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7.emf"/><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6.bin"/><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hyperlink" Target="https://xkey.infiniticlips.com/ja/download" TargetMode="External"/><Relationship Id="rId4" Type="http://schemas.openxmlformats.org/officeDocument/2006/relationships/image" Target="../media/image1.emf"/><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オブジェクト 6" hidden="1">
            <a:extLst>
              <a:ext uri="{FF2B5EF4-FFF2-40B4-BE49-F238E27FC236}">
                <a16:creationId xmlns:a16="http://schemas.microsoft.com/office/drawing/2014/main" id="{0E136A08-FF20-4343-AA5C-42ECF180861F}"/>
              </a:ext>
            </a:extLst>
          </p:cNvPr>
          <p:cNvGraphicFramePr>
            <a:graphicFrameLocks noChangeAspect="1"/>
          </p:cNvGraphicFramePr>
          <p:nvPr>
            <p:custDataLst>
              <p:tags r:id="rId1"/>
            </p:custDataLst>
            <p:extLst>
              <p:ext uri="{D42A27DB-BD31-4B8C-83A1-F6EECF244321}">
                <p14:modId xmlns:p14="http://schemas.microsoft.com/office/powerpoint/2010/main" val="1451312092"/>
              </p:ext>
            </p:ext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384" imgH="384" progId="TCLayout.ActiveDocument.1">
                  <p:embed/>
                </p:oleObj>
              </mc:Choice>
              <mc:Fallback>
                <p:oleObj name="think-cellスライド" r:id="rId3" imgW="384" imgH="384" progId="TCLayout.ActiveDocument.1">
                  <p:embed/>
                  <p:pic>
                    <p:nvPicPr>
                      <p:cNvPr id="7" name="オブジェクト 6" hidden="1">
                        <a:extLst>
                          <a:ext uri="{FF2B5EF4-FFF2-40B4-BE49-F238E27FC236}">
                            <a16:creationId xmlns:a16="http://schemas.microsoft.com/office/drawing/2014/main" id="{0E136A08-FF20-4343-AA5C-42ECF180861F}"/>
                          </a:ext>
                        </a:extLst>
                      </p:cNvPr>
                      <p:cNvPicPr/>
                      <p:nvPr/>
                    </p:nvPicPr>
                    <p:blipFill>
                      <a:blip r:embed="rId4"/>
                      <a:stretch>
                        <a:fillRect/>
                      </a:stretch>
                    </p:blipFill>
                    <p:spPr>
                      <a:xfrm>
                        <a:off x="1525588" y="1588"/>
                        <a:ext cx="1588" cy="1588"/>
                      </a:xfrm>
                      <a:prstGeom prst="rect">
                        <a:avLst/>
                      </a:prstGeom>
                    </p:spPr>
                  </p:pic>
                </p:oleObj>
              </mc:Fallback>
            </mc:AlternateContent>
          </a:graphicData>
        </a:graphic>
      </p:graphicFrame>
      <p:sp>
        <p:nvSpPr>
          <p:cNvPr id="6" name="テキスト プレースホルダー 5">
            <a:extLst>
              <a:ext uri="{FF2B5EF4-FFF2-40B4-BE49-F238E27FC236}">
                <a16:creationId xmlns:a16="http://schemas.microsoft.com/office/drawing/2014/main" id="{562EBFE8-4A0F-4B8B-A8EE-89855B9CDF33}"/>
              </a:ext>
            </a:extLst>
          </p:cNvPr>
          <p:cNvSpPr>
            <a:spLocks noGrp="1"/>
          </p:cNvSpPr>
          <p:nvPr>
            <p:ph type="body" sz="quarter" idx="13"/>
          </p:nvPr>
        </p:nvSpPr>
        <p:spPr/>
        <p:txBody>
          <a:bodyPr/>
          <a:lstStyle/>
          <a:p>
            <a:r>
              <a:rPr kumimoji="1" lang="ja-JP" altLang="en-US" dirty="0"/>
              <a:t>～</a:t>
            </a:r>
            <a:r>
              <a:rPr kumimoji="1" lang="en-US" altLang="ja-JP" dirty="0" err="1"/>
              <a:t>Xkey</a:t>
            </a:r>
            <a:r>
              <a:rPr kumimoji="1" lang="ja-JP" altLang="en-US" dirty="0"/>
              <a:t>を使いこなし、</a:t>
            </a:r>
            <a:r>
              <a:rPr kumimoji="1" lang="en-US" altLang="ja-JP" dirty="0"/>
              <a:t>PowerPoint</a:t>
            </a:r>
            <a:r>
              <a:rPr kumimoji="1" lang="ja-JP" altLang="en-US" dirty="0"/>
              <a:t>作業を数倍に速める～</a:t>
            </a:r>
          </a:p>
        </p:txBody>
      </p:sp>
      <p:sp>
        <p:nvSpPr>
          <p:cNvPr id="5" name="タイトル 4">
            <a:extLst>
              <a:ext uri="{FF2B5EF4-FFF2-40B4-BE49-F238E27FC236}">
                <a16:creationId xmlns:a16="http://schemas.microsoft.com/office/drawing/2014/main" id="{476ADB38-EAEC-4939-82CA-F60E57F8B935}"/>
              </a:ext>
            </a:extLst>
          </p:cNvPr>
          <p:cNvSpPr>
            <a:spLocks noGrp="1"/>
          </p:cNvSpPr>
          <p:nvPr>
            <p:ph type="title"/>
          </p:nvPr>
        </p:nvSpPr>
        <p:spPr/>
        <p:txBody>
          <a:bodyPr vert="horz"/>
          <a:lstStyle/>
          <a:p>
            <a:r>
              <a:rPr kumimoji="1" lang="ja-JP" altLang="en-US" dirty="0">
                <a:solidFill>
                  <a:schemeClr val="tx1"/>
                </a:solidFill>
              </a:rPr>
              <a:t>パワーポイント作業高速化トレーニング</a:t>
            </a:r>
          </a:p>
        </p:txBody>
      </p:sp>
    </p:spTree>
    <p:extLst>
      <p:ext uri="{BB962C8B-B14F-4D97-AF65-F5344CB8AC3E}">
        <p14:creationId xmlns:p14="http://schemas.microsoft.com/office/powerpoint/2010/main" val="2675746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D7B9840B-CF63-D0BC-E2E3-292F9914FAC1}"/>
              </a:ext>
            </a:extLst>
          </p:cNvPr>
          <p:cNvGraphicFramePr>
            <a:graphicFrameLocks noChangeAspect="1"/>
          </p:cNvGraphicFramePr>
          <p:nvPr>
            <p:custDataLst>
              <p:tags r:id="rId1"/>
            </p:custDataLst>
            <p:extLst>
              <p:ext uri="{D42A27DB-BD31-4B8C-83A1-F6EECF244321}">
                <p14:modId xmlns:p14="http://schemas.microsoft.com/office/powerpoint/2010/main" val="3887724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CA12204F-416E-854F-6C08-C5F25F19D80C}"/>
              </a:ext>
            </a:extLst>
          </p:cNvPr>
          <p:cNvSpPr>
            <a:spLocks noGrp="1"/>
          </p:cNvSpPr>
          <p:nvPr>
            <p:ph type="title"/>
          </p:nvPr>
        </p:nvSpPr>
        <p:spPr/>
        <p:txBody>
          <a:bodyPr vert="horz"/>
          <a:lstStyle/>
          <a:p>
            <a:r>
              <a:rPr lang="ja-JP" altLang="en-US" dirty="0"/>
              <a:t>追加機能の設定</a:t>
            </a:r>
            <a:endParaRPr kumimoji="1" lang="ja-JP" altLang="en-US" dirty="0"/>
          </a:p>
        </p:txBody>
      </p:sp>
      <p:sp>
        <p:nvSpPr>
          <p:cNvPr id="3" name="テキスト プレースホルダー 2">
            <a:extLst>
              <a:ext uri="{FF2B5EF4-FFF2-40B4-BE49-F238E27FC236}">
                <a16:creationId xmlns:a16="http://schemas.microsoft.com/office/drawing/2014/main" id="{AA0A2722-CBC8-9912-AD8C-48F853376266}"/>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ECA70998-889D-EBC8-6FA5-F363F33E8A9E}"/>
              </a:ext>
            </a:extLst>
          </p:cNvPr>
          <p:cNvSpPr>
            <a:spLocks noGrp="1"/>
          </p:cNvSpPr>
          <p:nvPr>
            <p:ph type="ftr" sz="quarter" idx="16"/>
          </p:nvPr>
        </p:nvSpPr>
        <p:spPr/>
        <p:txBody>
          <a:bodyPr/>
          <a:lstStyle/>
          <a:p>
            <a:endParaRPr lang="ja-JP" altLang="en-US" dirty="0"/>
          </a:p>
        </p:txBody>
      </p:sp>
      <p:pic>
        <p:nvPicPr>
          <p:cNvPr id="8" name="図 7">
            <a:extLst>
              <a:ext uri="{FF2B5EF4-FFF2-40B4-BE49-F238E27FC236}">
                <a16:creationId xmlns:a16="http://schemas.microsoft.com/office/drawing/2014/main" id="{126CF946-D504-3B52-8124-229FD7E43745}"/>
              </a:ext>
            </a:extLst>
          </p:cNvPr>
          <p:cNvPicPr>
            <a:picLocks noChangeAspect="1"/>
          </p:cNvPicPr>
          <p:nvPr/>
        </p:nvPicPr>
        <p:blipFill>
          <a:blip r:embed="rId5"/>
          <a:srcRect l="6397" t="12000" r="6201" b="8889"/>
          <a:stretch/>
        </p:blipFill>
        <p:spPr>
          <a:xfrm>
            <a:off x="334963" y="3082291"/>
            <a:ext cx="5567997" cy="3325850"/>
          </a:xfrm>
          <a:prstGeom prst="rect">
            <a:avLst/>
          </a:prstGeom>
          <a:ln w="9525">
            <a:solidFill>
              <a:prstClr val="black"/>
            </a:solidFill>
          </a:ln>
        </p:spPr>
      </p:pic>
      <p:sp>
        <p:nvSpPr>
          <p:cNvPr id="10" name="テキスト ボックス 9">
            <a:extLst>
              <a:ext uri="{FF2B5EF4-FFF2-40B4-BE49-F238E27FC236}">
                <a16:creationId xmlns:a16="http://schemas.microsoft.com/office/drawing/2014/main" id="{C6B43420-DBF6-10D6-C25C-2B93921FBB60}"/>
              </a:ext>
            </a:extLst>
          </p:cNvPr>
          <p:cNvSpPr txBox="1"/>
          <p:nvPr/>
        </p:nvSpPr>
        <p:spPr>
          <a:xfrm>
            <a:off x="6624320" y="3327400"/>
            <a:ext cx="4886960" cy="223021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buNone/>
            </a:pPr>
            <a:r>
              <a:rPr lang="ja-JP" altLang="en-US" dirty="0">
                <a:solidFill>
                  <a:srgbClr val="282828"/>
                </a:solidFill>
              </a:rPr>
              <a:t>設定したい機能を選択し、各機能の設定をする</a:t>
            </a:r>
            <a:endParaRPr lang="en-US" altLang="ja-JP" dirty="0">
              <a:solidFill>
                <a:srgbClr val="282828"/>
              </a:solidFill>
            </a:endParaRPr>
          </a:p>
          <a:p>
            <a:pPr marL="0" lvl="1" indent="0">
              <a:buNone/>
            </a:pPr>
            <a:endParaRPr lang="en-US" altLang="ja-JP" dirty="0">
              <a:solidFill>
                <a:srgbClr val="282828"/>
              </a:solidFill>
            </a:endParaRPr>
          </a:p>
          <a:p>
            <a:pPr lvl="1"/>
            <a:r>
              <a:rPr lang="ja-JP" altLang="en-US" b="1" dirty="0">
                <a:solidFill>
                  <a:srgbClr val="282828"/>
                </a:solidFill>
              </a:rPr>
              <a:t>太字のみ色付け</a:t>
            </a:r>
            <a:r>
              <a:rPr lang="ja-JP" altLang="en-US" dirty="0">
                <a:solidFill>
                  <a:srgbClr val="282828"/>
                </a:solidFill>
              </a:rPr>
              <a:t>：フォントの色を選択</a:t>
            </a:r>
            <a:endParaRPr lang="en-US" altLang="ja-JP" dirty="0">
              <a:solidFill>
                <a:srgbClr val="282828"/>
              </a:solidFill>
            </a:endParaRPr>
          </a:p>
          <a:p>
            <a:pPr lvl="1"/>
            <a:r>
              <a:rPr lang="ja-JP" altLang="en-US" b="1" dirty="0">
                <a:solidFill>
                  <a:srgbClr val="282828"/>
                </a:solidFill>
              </a:rPr>
              <a:t>既定のテキストボックスの追加</a:t>
            </a:r>
            <a:r>
              <a:rPr lang="ja-JP" altLang="en-US" dirty="0">
                <a:solidFill>
                  <a:srgbClr val="282828"/>
                </a:solidFill>
              </a:rPr>
              <a:t>：フォントサイズを選択</a:t>
            </a:r>
            <a:endParaRPr lang="en-US" altLang="ja-JP" dirty="0">
              <a:solidFill>
                <a:srgbClr val="282828"/>
              </a:solidFill>
            </a:endParaRPr>
          </a:p>
          <a:p>
            <a:pPr lvl="1"/>
            <a:r>
              <a:rPr lang="ja-JP" altLang="en-US" b="1" dirty="0">
                <a:solidFill>
                  <a:srgbClr val="282828"/>
                </a:solidFill>
              </a:rPr>
              <a:t>タイトルボックスの追加</a:t>
            </a:r>
            <a:r>
              <a:rPr lang="ja-JP" altLang="en-US" dirty="0">
                <a:solidFill>
                  <a:srgbClr val="282828"/>
                </a:solidFill>
              </a:rPr>
              <a:t>：左揃え</a:t>
            </a:r>
            <a:r>
              <a:rPr lang="en-US" altLang="ja-JP" dirty="0">
                <a:solidFill>
                  <a:srgbClr val="282828"/>
                </a:solidFill>
              </a:rPr>
              <a:t>/</a:t>
            </a:r>
            <a:r>
              <a:rPr lang="ja-JP" altLang="en-US" dirty="0">
                <a:solidFill>
                  <a:srgbClr val="282828"/>
                </a:solidFill>
              </a:rPr>
              <a:t>中央揃え、線の太さ、フォントサイズを選択</a:t>
            </a:r>
            <a:endParaRPr lang="en-US" altLang="ja-JP" dirty="0">
              <a:solidFill>
                <a:srgbClr val="282828"/>
              </a:solidFill>
            </a:endParaRPr>
          </a:p>
          <a:p>
            <a:pPr lvl="1"/>
            <a:r>
              <a:rPr lang="ja-JP" altLang="en-US" b="1" dirty="0">
                <a:solidFill>
                  <a:srgbClr val="282828"/>
                </a:solidFill>
              </a:rPr>
              <a:t>注釈の追加</a:t>
            </a:r>
            <a:r>
              <a:rPr lang="ja-JP" altLang="en-US" dirty="0">
                <a:solidFill>
                  <a:srgbClr val="282828"/>
                </a:solidFill>
              </a:rPr>
              <a:t>：注釈の挿入位置、フォントサイズを選択</a:t>
            </a:r>
            <a:endParaRPr lang="en-US" altLang="ja-JP" dirty="0">
              <a:solidFill>
                <a:srgbClr val="282828"/>
              </a:solidFill>
            </a:endParaRPr>
          </a:p>
          <a:p>
            <a:pPr lvl="1"/>
            <a:r>
              <a:rPr lang="ja-JP" altLang="en-US" b="1" dirty="0">
                <a:solidFill>
                  <a:srgbClr val="282828"/>
                </a:solidFill>
              </a:rPr>
              <a:t>出典の追加</a:t>
            </a:r>
            <a:r>
              <a:rPr lang="ja-JP" altLang="en-US" dirty="0">
                <a:solidFill>
                  <a:srgbClr val="282828"/>
                </a:solidFill>
              </a:rPr>
              <a:t>：出典の挿入位置、フォントサイズを選択</a:t>
            </a:r>
            <a:endParaRPr lang="en-US" altLang="ja-JP" dirty="0">
              <a:solidFill>
                <a:srgbClr val="282828"/>
              </a:solidFill>
            </a:endParaRPr>
          </a:p>
        </p:txBody>
      </p:sp>
      <p:grpSp>
        <p:nvGrpSpPr>
          <p:cNvPr id="22" name="グループ化 21">
            <a:extLst>
              <a:ext uri="{FF2B5EF4-FFF2-40B4-BE49-F238E27FC236}">
                <a16:creationId xmlns:a16="http://schemas.microsoft.com/office/drawing/2014/main" id="{54B73EF2-E827-EEBF-5E9F-FE5E6607F809}"/>
              </a:ext>
            </a:extLst>
          </p:cNvPr>
          <p:cNvGrpSpPr/>
          <p:nvPr/>
        </p:nvGrpSpPr>
        <p:grpSpPr>
          <a:xfrm>
            <a:off x="2502808" y="1198623"/>
            <a:ext cx="3371030" cy="1781308"/>
            <a:chOff x="418573" y="2356612"/>
            <a:chExt cx="3371030" cy="1781308"/>
          </a:xfrm>
        </p:grpSpPr>
        <p:pic>
          <p:nvPicPr>
            <p:cNvPr id="24" name="図 23">
              <a:extLst>
                <a:ext uri="{FF2B5EF4-FFF2-40B4-BE49-F238E27FC236}">
                  <a16:creationId xmlns:a16="http://schemas.microsoft.com/office/drawing/2014/main" id="{F141912E-C3BE-FE50-DF41-E4D2120AA930}"/>
                </a:ext>
              </a:extLst>
            </p:cNvPr>
            <p:cNvPicPr>
              <a:picLocks noChangeAspect="1"/>
            </p:cNvPicPr>
            <p:nvPr/>
          </p:nvPicPr>
          <p:blipFill>
            <a:blip r:embed="rId6"/>
            <a:stretch>
              <a:fillRect/>
            </a:stretch>
          </p:blipFill>
          <p:spPr>
            <a:xfrm>
              <a:off x="418573" y="2356612"/>
              <a:ext cx="3371030" cy="1781308"/>
            </a:xfrm>
            <a:prstGeom prst="rect">
              <a:avLst/>
            </a:prstGeom>
            <a:ln w="9525">
              <a:solidFill>
                <a:prstClr val="black"/>
              </a:solidFill>
            </a:ln>
          </p:spPr>
        </p:pic>
        <p:pic>
          <p:nvPicPr>
            <p:cNvPr id="25" name="図 24">
              <a:extLst>
                <a:ext uri="{FF2B5EF4-FFF2-40B4-BE49-F238E27FC236}">
                  <a16:creationId xmlns:a16="http://schemas.microsoft.com/office/drawing/2014/main" id="{207DE338-F80D-CE5E-7B04-686B61960765}"/>
                </a:ext>
              </a:extLst>
            </p:cNvPr>
            <p:cNvPicPr>
              <a:picLocks noChangeAspect="1"/>
            </p:cNvPicPr>
            <p:nvPr/>
          </p:nvPicPr>
          <p:blipFill>
            <a:blip r:embed="rId7"/>
            <a:srcRect l="82445" t="4568" b="89630"/>
            <a:stretch/>
          </p:blipFill>
          <p:spPr>
            <a:xfrm>
              <a:off x="3041047" y="2356612"/>
              <a:ext cx="748556" cy="169332"/>
            </a:xfrm>
            <a:prstGeom prst="rect">
              <a:avLst/>
            </a:prstGeom>
            <a:ln w="38100">
              <a:noFill/>
            </a:ln>
            <a:extLst>
              <a:ext uri="{91240B29-F687-4F45-9708-019B960494DF}">
                <a14:hiddenLine xmlns:a14="http://schemas.microsoft.com/office/drawing/2010/main" w="3175">
                  <a:solidFill>
                    <a:prstClr val="black"/>
                  </a:solidFill>
                </a14:hiddenLine>
              </a:ext>
            </a:extLst>
          </p:spPr>
        </p:pic>
      </p:grpSp>
      <p:sp>
        <p:nvSpPr>
          <p:cNvPr id="23" name="四角形: 角を丸くする 22">
            <a:extLst>
              <a:ext uri="{FF2B5EF4-FFF2-40B4-BE49-F238E27FC236}">
                <a16:creationId xmlns:a16="http://schemas.microsoft.com/office/drawing/2014/main" id="{5A887648-FA6F-6A26-35D4-897F7BB4CD5C}"/>
              </a:ext>
            </a:extLst>
          </p:cNvPr>
          <p:cNvSpPr/>
          <p:nvPr/>
        </p:nvSpPr>
        <p:spPr>
          <a:xfrm flipV="1">
            <a:off x="3598504" y="2229099"/>
            <a:ext cx="1146216" cy="727460"/>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sp>
        <p:nvSpPr>
          <p:cNvPr id="26" name="テキスト ボックス 25">
            <a:extLst>
              <a:ext uri="{FF2B5EF4-FFF2-40B4-BE49-F238E27FC236}">
                <a16:creationId xmlns:a16="http://schemas.microsoft.com/office/drawing/2014/main" id="{BAC01BB5-F8B3-E935-107A-45E1BF40373C}"/>
              </a:ext>
            </a:extLst>
          </p:cNvPr>
          <p:cNvSpPr txBox="1">
            <a:spLocks/>
          </p:cNvSpPr>
          <p:nvPr/>
        </p:nvSpPr>
        <p:spPr>
          <a:xfrm>
            <a:off x="638048" y="1288031"/>
            <a:ext cx="1553274" cy="737511"/>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latin typeface="Candara" panose="020E0502030303020204" pitchFamily="34" charset="0"/>
                <a:ea typeface="Meiryo UI" panose="020B0604030504040204" pitchFamily="50" charset="-128"/>
              </a:rPr>
              <a:t>ダッシュボードで追加機能の設定を選択する</a:t>
            </a:r>
          </a:p>
        </p:txBody>
      </p:sp>
      <p:grpSp>
        <p:nvGrpSpPr>
          <p:cNvPr id="27" name="グループ化 26">
            <a:extLst>
              <a:ext uri="{FF2B5EF4-FFF2-40B4-BE49-F238E27FC236}">
                <a16:creationId xmlns:a16="http://schemas.microsoft.com/office/drawing/2014/main" id="{9F3E0546-1B8E-3DC0-88C9-F6AFF0A562D1}"/>
              </a:ext>
            </a:extLst>
          </p:cNvPr>
          <p:cNvGrpSpPr/>
          <p:nvPr/>
        </p:nvGrpSpPr>
        <p:grpSpPr>
          <a:xfrm>
            <a:off x="406083" y="1288031"/>
            <a:ext cx="240642" cy="240642"/>
            <a:chOff x="603250" y="1238250"/>
            <a:chExt cx="444500" cy="444500"/>
          </a:xfrm>
        </p:grpSpPr>
        <p:sp>
          <p:nvSpPr>
            <p:cNvPr id="28" name="楕円 27">
              <a:extLst>
                <a:ext uri="{FF2B5EF4-FFF2-40B4-BE49-F238E27FC236}">
                  <a16:creationId xmlns:a16="http://schemas.microsoft.com/office/drawing/2014/main" id="{AB35EE84-BF5C-E4C6-9039-0803F915EC9C}"/>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b="1" dirty="0" err="1">
                <a:solidFill>
                  <a:schemeClr val="bg1"/>
                </a:solidFill>
                <a:latin typeface="Candara" panose="020E0502030303020204" pitchFamily="34" charset="0"/>
                <a:ea typeface="Meiryo UI" panose="020B0604030504040204" pitchFamily="50" charset="-128"/>
              </a:endParaRPr>
            </a:p>
          </p:txBody>
        </p:sp>
        <p:sp>
          <p:nvSpPr>
            <p:cNvPr id="29" name="正方形/長方形 28">
              <a:extLst>
                <a:ext uri="{FF2B5EF4-FFF2-40B4-BE49-F238E27FC236}">
                  <a16:creationId xmlns:a16="http://schemas.microsoft.com/office/drawing/2014/main" id="{EB2F92EC-7E75-8F2B-7B0E-6F1D5684672D}"/>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b="1" dirty="0">
                  <a:solidFill>
                    <a:srgbClr val="FFFFFF"/>
                  </a:solidFill>
                  <a:latin typeface="Candara" panose="020E0502030303020204" pitchFamily="34" charset="0"/>
                  <a:ea typeface="Meiryo UI" panose="020B0604030504040204" pitchFamily="50" charset="-128"/>
                </a:rPr>
                <a:t>1</a:t>
              </a:r>
              <a:endParaRPr kumimoji="1" lang="ja-JP" altLang="en-US" b="1" dirty="0" err="1">
                <a:solidFill>
                  <a:srgbClr val="FFFFFF"/>
                </a:solidFill>
                <a:latin typeface="Candara" panose="020E0502030303020204" pitchFamily="34" charset="0"/>
                <a:ea typeface="Meiryo UI" panose="020B0604030504040204" pitchFamily="50" charset="-128"/>
              </a:endParaRPr>
            </a:p>
          </p:txBody>
        </p:sp>
      </p:grpSp>
      <p:cxnSp>
        <p:nvCxnSpPr>
          <p:cNvPr id="30" name="直線コネクタ 29">
            <a:extLst>
              <a:ext uri="{FF2B5EF4-FFF2-40B4-BE49-F238E27FC236}">
                <a16:creationId xmlns:a16="http://schemas.microsoft.com/office/drawing/2014/main" id="{066859F8-838B-6F97-2125-3BDC5EBADB50}"/>
              </a:ext>
            </a:extLst>
          </p:cNvPr>
          <p:cNvCxnSpPr>
            <a:cxnSpLocks/>
          </p:cNvCxnSpPr>
          <p:nvPr/>
        </p:nvCxnSpPr>
        <p:spPr>
          <a:xfrm>
            <a:off x="2191322" y="1288031"/>
            <a:ext cx="0" cy="737511"/>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6470706-2FBC-280D-D5AB-0711B16BADB1}"/>
              </a:ext>
            </a:extLst>
          </p:cNvPr>
          <p:cNvCxnSpPr>
            <a:cxnSpLocks/>
            <a:stCxn id="26" idx="3"/>
          </p:cNvCxnSpPr>
          <p:nvPr/>
        </p:nvCxnSpPr>
        <p:spPr>
          <a:xfrm>
            <a:off x="2191322" y="1656787"/>
            <a:ext cx="1344358" cy="913693"/>
          </a:xfrm>
          <a:prstGeom prst="bentConnector3">
            <a:avLst>
              <a:gd name="adj1" fmla="val 50000"/>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5274EE01-416A-EF24-E031-ECBB36A855D7}"/>
              </a:ext>
            </a:extLst>
          </p:cNvPr>
          <p:cNvCxnSpPr>
            <a:cxnSpLocks/>
          </p:cNvCxnSpPr>
          <p:nvPr/>
        </p:nvCxnSpPr>
        <p:spPr>
          <a:xfrm>
            <a:off x="6319520" y="3327400"/>
            <a:ext cx="0" cy="2230217"/>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E43A571A-6A23-285A-6705-0AE63124971F}"/>
              </a:ext>
            </a:extLst>
          </p:cNvPr>
          <p:cNvGrpSpPr/>
          <p:nvPr/>
        </p:nvGrpSpPr>
        <p:grpSpPr>
          <a:xfrm>
            <a:off x="6380163" y="3320031"/>
            <a:ext cx="240642" cy="240642"/>
            <a:chOff x="603250" y="1238250"/>
            <a:chExt cx="444500" cy="444500"/>
          </a:xfrm>
        </p:grpSpPr>
        <p:sp>
          <p:nvSpPr>
            <p:cNvPr id="38" name="楕円 37">
              <a:extLst>
                <a:ext uri="{FF2B5EF4-FFF2-40B4-BE49-F238E27FC236}">
                  <a16:creationId xmlns:a16="http://schemas.microsoft.com/office/drawing/2014/main" id="{82574D1E-F359-0788-0643-6559C0BA29AE}"/>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en-US" altLang="ja-JP" b="1" dirty="0">
                <a:solidFill>
                  <a:schemeClr val="bg1"/>
                </a:solidFill>
                <a:latin typeface="Candara" panose="020E0502030303020204" pitchFamily="34" charset="0"/>
                <a:ea typeface="Meiryo UI" panose="020B0604030504040204" pitchFamily="50" charset="-128"/>
              </a:endParaRPr>
            </a:p>
          </p:txBody>
        </p:sp>
        <p:sp>
          <p:nvSpPr>
            <p:cNvPr id="39" name="正方形/長方形 38">
              <a:extLst>
                <a:ext uri="{FF2B5EF4-FFF2-40B4-BE49-F238E27FC236}">
                  <a16:creationId xmlns:a16="http://schemas.microsoft.com/office/drawing/2014/main" id="{D203EC36-8F6B-DA2D-5858-C1F12EB1032F}"/>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b="1" dirty="0">
                  <a:solidFill>
                    <a:srgbClr val="FFFFFF"/>
                  </a:solidFill>
                  <a:latin typeface="Candara" panose="020E0502030303020204" pitchFamily="34" charset="0"/>
                  <a:ea typeface="Meiryo UI" panose="020B0604030504040204" pitchFamily="50" charset="-128"/>
                </a:rPr>
                <a:t>2</a:t>
              </a:r>
              <a:endParaRPr kumimoji="1" lang="ja-JP" altLang="en-US" b="1" dirty="0" err="1">
                <a:solidFill>
                  <a:srgbClr val="FFFFFF"/>
                </a:solidFill>
                <a:latin typeface="Candara" panose="020E0502030303020204" pitchFamily="34" charset="0"/>
                <a:ea typeface="Meiryo UI" panose="020B0604030504040204" pitchFamily="50" charset="-128"/>
              </a:endParaRPr>
            </a:p>
          </p:txBody>
        </p:sp>
      </p:grpSp>
      <p:cxnSp>
        <p:nvCxnSpPr>
          <p:cNvPr id="40" name="直線コネクタ 39">
            <a:extLst>
              <a:ext uri="{FF2B5EF4-FFF2-40B4-BE49-F238E27FC236}">
                <a16:creationId xmlns:a16="http://schemas.microsoft.com/office/drawing/2014/main" id="{78A364ED-EF1B-2EE7-741A-33DFCF084686}"/>
              </a:ext>
            </a:extLst>
          </p:cNvPr>
          <p:cNvCxnSpPr>
            <a:cxnSpLocks/>
          </p:cNvCxnSpPr>
          <p:nvPr/>
        </p:nvCxnSpPr>
        <p:spPr>
          <a:xfrm flipH="1">
            <a:off x="5827649" y="4843680"/>
            <a:ext cx="481711"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505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778CCBF-6DC7-083C-68EB-7316374A40A1}"/>
              </a:ext>
            </a:extLst>
          </p:cNvPr>
          <p:cNvGraphicFramePr>
            <a:graphicFrameLocks noChangeAspect="1"/>
          </p:cNvGraphicFramePr>
          <p:nvPr>
            <p:custDataLst>
              <p:tags r:id="rId1"/>
            </p:custDataLst>
            <p:extLst>
              <p:ext uri="{D42A27DB-BD31-4B8C-83A1-F6EECF244321}">
                <p14:modId xmlns:p14="http://schemas.microsoft.com/office/powerpoint/2010/main" val="1377153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71CAFF12-7A95-7B10-48DE-439C7A6677A5}"/>
              </a:ext>
            </a:extLst>
          </p:cNvPr>
          <p:cNvSpPr>
            <a:spLocks noGrp="1"/>
          </p:cNvSpPr>
          <p:nvPr>
            <p:ph type="title"/>
          </p:nvPr>
        </p:nvSpPr>
        <p:spPr/>
        <p:txBody>
          <a:bodyPr vert="horz">
            <a:noAutofit/>
          </a:bodyPr>
          <a:lstStyle/>
          <a:p>
            <a:r>
              <a:rPr kumimoji="1" lang="en-US" altLang="ja-JP" dirty="0"/>
              <a:t>1.4. </a:t>
            </a:r>
            <a:r>
              <a:rPr kumimoji="1" lang="ja-JP" altLang="en-US" dirty="0"/>
              <a:t>ショートカットを覚えるために、手元に自分のショートカット設定を</a:t>
            </a:r>
            <a:r>
              <a:rPr kumimoji="1" lang="en-US" altLang="ja-JP" dirty="0"/>
              <a:t>DL</a:t>
            </a:r>
            <a:r>
              <a:rPr kumimoji="1" lang="ja-JP" altLang="en-US" dirty="0"/>
              <a:t>する</a:t>
            </a:r>
          </a:p>
        </p:txBody>
      </p:sp>
      <p:sp>
        <p:nvSpPr>
          <p:cNvPr id="3" name="テキスト プレースホルダー 2">
            <a:extLst>
              <a:ext uri="{FF2B5EF4-FFF2-40B4-BE49-F238E27FC236}">
                <a16:creationId xmlns:a16="http://schemas.microsoft.com/office/drawing/2014/main" id="{D5E3E355-C70E-7D19-0AEA-68D90B8FEB56}"/>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4990EC15-BB54-D6F7-C925-A2E1394B40FE}"/>
              </a:ext>
            </a:extLst>
          </p:cNvPr>
          <p:cNvSpPr>
            <a:spLocks noGrp="1"/>
          </p:cNvSpPr>
          <p:nvPr>
            <p:ph type="ftr" sz="quarter" idx="16"/>
          </p:nvPr>
        </p:nvSpPr>
        <p:spPr/>
        <p:txBody>
          <a:bodyPr/>
          <a:lstStyle/>
          <a:p>
            <a:endParaRPr lang="ja-JP" altLang="en-US" dirty="0"/>
          </a:p>
        </p:txBody>
      </p:sp>
      <p:sp>
        <p:nvSpPr>
          <p:cNvPr id="16" name="正方形/長方形 15">
            <a:extLst>
              <a:ext uri="{FF2B5EF4-FFF2-40B4-BE49-F238E27FC236}">
                <a16:creationId xmlns:a16="http://schemas.microsoft.com/office/drawing/2014/main" id="{EF2D757E-3BF3-C20F-60C2-BC0DAB93219B}"/>
              </a:ext>
            </a:extLst>
          </p:cNvPr>
          <p:cNvSpPr/>
          <p:nvPr/>
        </p:nvSpPr>
        <p:spPr>
          <a:xfrm>
            <a:off x="4646931" y="1864592"/>
            <a:ext cx="81280" cy="137160"/>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tx1"/>
              </a:solidFill>
              <a:latin typeface="Candara" panose="020E0502030303020204" pitchFamily="34" charset="0"/>
              <a:ea typeface="Meiryo UI" panose="020B0604030504040204" pitchFamily="50" charset="-128"/>
            </a:endParaRPr>
          </a:p>
        </p:txBody>
      </p:sp>
      <p:grpSp>
        <p:nvGrpSpPr>
          <p:cNvPr id="17" name="グループ化 16">
            <a:extLst>
              <a:ext uri="{FF2B5EF4-FFF2-40B4-BE49-F238E27FC236}">
                <a16:creationId xmlns:a16="http://schemas.microsoft.com/office/drawing/2014/main" id="{89164B34-132A-0076-2842-95620CB8D4AC}"/>
              </a:ext>
            </a:extLst>
          </p:cNvPr>
          <p:cNvGrpSpPr>
            <a:grpSpLocks/>
          </p:cNvGrpSpPr>
          <p:nvPr/>
        </p:nvGrpSpPr>
        <p:grpSpPr>
          <a:xfrm>
            <a:off x="334962" y="2033626"/>
            <a:ext cx="11520000" cy="209264"/>
            <a:chOff x="2540000" y="2457736"/>
            <a:chExt cx="3175000" cy="209264"/>
          </a:xfrm>
        </p:grpSpPr>
        <p:cxnSp>
          <p:nvCxnSpPr>
            <p:cNvPr id="18" name="直線コネクタ 17">
              <a:extLst>
                <a:ext uri="{FF2B5EF4-FFF2-40B4-BE49-F238E27FC236}">
                  <a16:creationId xmlns:a16="http://schemas.microsoft.com/office/drawing/2014/main" id="{8F627144-3EBA-9309-34D2-439FAB086252}"/>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528958F7-4EFD-1E10-F2D8-E26DFF2C7EC1}"/>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600" b="1" dirty="0">
                  <a:latin typeface="Candara" panose="020E0502030303020204" pitchFamily="34" charset="0"/>
                  <a:ea typeface="Meiryo UI" panose="020B0604030504040204" pitchFamily="50" charset="-128"/>
                </a:rPr>
                <a:t>ショートカットリストのダウンロード</a:t>
              </a:r>
            </a:p>
          </p:txBody>
        </p:sp>
      </p:grpSp>
      <p:pic>
        <p:nvPicPr>
          <p:cNvPr id="20" name="図 19">
            <a:extLst>
              <a:ext uri="{FF2B5EF4-FFF2-40B4-BE49-F238E27FC236}">
                <a16:creationId xmlns:a16="http://schemas.microsoft.com/office/drawing/2014/main" id="{7C84A356-7CC3-11A1-F4D6-E8C5913A5951}"/>
              </a:ext>
            </a:extLst>
          </p:cNvPr>
          <p:cNvPicPr>
            <a:picLocks noChangeAspect="1"/>
          </p:cNvPicPr>
          <p:nvPr/>
        </p:nvPicPr>
        <p:blipFill>
          <a:blip r:embed="rId5"/>
          <a:stretch>
            <a:fillRect/>
          </a:stretch>
        </p:blipFill>
        <p:spPr>
          <a:xfrm>
            <a:off x="467044" y="3028426"/>
            <a:ext cx="4492824" cy="2374083"/>
          </a:xfrm>
          <a:prstGeom prst="rect">
            <a:avLst/>
          </a:prstGeom>
        </p:spPr>
      </p:pic>
      <p:sp>
        <p:nvSpPr>
          <p:cNvPr id="21" name="四角形: 角を丸くする 20">
            <a:extLst>
              <a:ext uri="{FF2B5EF4-FFF2-40B4-BE49-F238E27FC236}">
                <a16:creationId xmlns:a16="http://schemas.microsoft.com/office/drawing/2014/main" id="{AF707DC2-C257-8A5C-2DC6-48903144BAB9}"/>
              </a:ext>
            </a:extLst>
          </p:cNvPr>
          <p:cNvSpPr/>
          <p:nvPr/>
        </p:nvSpPr>
        <p:spPr>
          <a:xfrm>
            <a:off x="3453621" y="4372457"/>
            <a:ext cx="1403605" cy="979719"/>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cxnSp>
        <p:nvCxnSpPr>
          <p:cNvPr id="22" name="直線コネクタ 21">
            <a:extLst>
              <a:ext uri="{FF2B5EF4-FFF2-40B4-BE49-F238E27FC236}">
                <a16:creationId xmlns:a16="http://schemas.microsoft.com/office/drawing/2014/main" id="{32FAD380-5D0F-4E7E-2A44-3977B8099865}"/>
              </a:ext>
            </a:extLst>
          </p:cNvPr>
          <p:cNvCxnSpPr>
            <a:cxnSpLocks/>
          </p:cNvCxnSpPr>
          <p:nvPr/>
        </p:nvCxnSpPr>
        <p:spPr>
          <a:xfrm>
            <a:off x="3792805" y="2822160"/>
            <a:ext cx="0" cy="1596922"/>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D40169A5-491A-1C55-43BD-D26E9A9E07E6}"/>
              </a:ext>
            </a:extLst>
          </p:cNvPr>
          <p:cNvSpPr txBox="1">
            <a:spLocks/>
          </p:cNvSpPr>
          <p:nvPr/>
        </p:nvSpPr>
        <p:spPr>
          <a:xfrm>
            <a:off x="1848102" y="2517047"/>
            <a:ext cx="3295944" cy="294312"/>
          </a:xfrm>
          <a:prstGeom prst="rect">
            <a:avLst/>
          </a:prstGeom>
        </p:spPr>
        <p:txBody>
          <a:bodyPr vert="horz" wrap="square" lIns="36005" tIns="36005" rIns="36005" bIns="36005"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latin typeface="Candara" panose="020E0502030303020204" pitchFamily="34" charset="0"/>
                <a:ea typeface="Meiryo UI" panose="020B0604030504040204" pitchFamily="50" charset="-128"/>
              </a:rPr>
              <a:t>ダッシュボードで設定を選択する</a:t>
            </a:r>
          </a:p>
        </p:txBody>
      </p:sp>
      <p:sp>
        <p:nvSpPr>
          <p:cNvPr id="25" name="楕円 24">
            <a:extLst>
              <a:ext uri="{FF2B5EF4-FFF2-40B4-BE49-F238E27FC236}">
                <a16:creationId xmlns:a16="http://schemas.microsoft.com/office/drawing/2014/main" id="{18A33E06-AD6B-2AF6-34CB-096EBC9FD69E}"/>
              </a:ext>
            </a:extLst>
          </p:cNvPr>
          <p:cNvSpPr/>
          <p:nvPr/>
        </p:nvSpPr>
        <p:spPr>
          <a:xfrm>
            <a:off x="1557614" y="2522671"/>
            <a:ext cx="283064" cy="283064"/>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2000" b="1" dirty="0" err="1">
              <a:solidFill>
                <a:schemeClr val="bg1"/>
              </a:solidFill>
              <a:latin typeface="Candara" panose="020E0502030303020204" pitchFamily="34" charset="0"/>
              <a:ea typeface="Meiryo UI" panose="020B0604030504040204" pitchFamily="50" charset="-128"/>
            </a:endParaRPr>
          </a:p>
        </p:txBody>
      </p:sp>
      <p:sp>
        <p:nvSpPr>
          <p:cNvPr id="26" name="正方形/長方形 25">
            <a:extLst>
              <a:ext uri="{FF2B5EF4-FFF2-40B4-BE49-F238E27FC236}">
                <a16:creationId xmlns:a16="http://schemas.microsoft.com/office/drawing/2014/main" id="{4012B138-0278-B21B-0765-F4E67ADED053}"/>
              </a:ext>
            </a:extLst>
          </p:cNvPr>
          <p:cNvSpPr/>
          <p:nvPr/>
        </p:nvSpPr>
        <p:spPr>
          <a:xfrm>
            <a:off x="1649324" y="2544635"/>
            <a:ext cx="99640" cy="2391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2000" b="1" dirty="0">
                <a:solidFill>
                  <a:srgbClr val="FFFFFF"/>
                </a:solidFill>
                <a:latin typeface="Candara" panose="020E0502030303020204" pitchFamily="34" charset="0"/>
                <a:ea typeface="Meiryo UI" panose="020B0604030504040204" pitchFamily="50" charset="-128"/>
              </a:rPr>
              <a:t>1</a:t>
            </a:r>
            <a:endParaRPr kumimoji="1" lang="ja-JP" altLang="en-US" sz="2000" b="1" dirty="0" err="1">
              <a:solidFill>
                <a:srgbClr val="FFFFFF"/>
              </a:solidFill>
              <a:latin typeface="Candara" panose="020E0502030303020204" pitchFamily="34" charset="0"/>
              <a:ea typeface="Meiryo UI" panose="020B0604030504040204" pitchFamily="50" charset="-128"/>
            </a:endParaRPr>
          </a:p>
        </p:txBody>
      </p:sp>
      <p:cxnSp>
        <p:nvCxnSpPr>
          <p:cNvPr id="27" name="直線コネクタ 26">
            <a:extLst>
              <a:ext uri="{FF2B5EF4-FFF2-40B4-BE49-F238E27FC236}">
                <a16:creationId xmlns:a16="http://schemas.microsoft.com/office/drawing/2014/main" id="{21BE8837-60E6-1449-BC67-4966B3546E29}"/>
              </a:ext>
            </a:extLst>
          </p:cNvPr>
          <p:cNvCxnSpPr>
            <a:cxnSpLocks/>
          </p:cNvCxnSpPr>
          <p:nvPr/>
        </p:nvCxnSpPr>
        <p:spPr>
          <a:xfrm>
            <a:off x="1557614" y="2829984"/>
            <a:ext cx="2922108" cy="0"/>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nvGrpSpPr>
          <p:cNvPr id="13" name="グループ化 12">
            <a:extLst>
              <a:ext uri="{FF2B5EF4-FFF2-40B4-BE49-F238E27FC236}">
                <a16:creationId xmlns:a16="http://schemas.microsoft.com/office/drawing/2014/main" id="{E37DCF0E-0BE8-DA4E-50F9-C2BA2E9C6371}"/>
              </a:ext>
            </a:extLst>
          </p:cNvPr>
          <p:cNvGrpSpPr/>
          <p:nvPr/>
        </p:nvGrpSpPr>
        <p:grpSpPr>
          <a:xfrm>
            <a:off x="5321353" y="3022276"/>
            <a:ext cx="3559477" cy="2555597"/>
            <a:chOff x="2457270" y="6909247"/>
            <a:chExt cx="1869440" cy="1342201"/>
          </a:xfrm>
        </p:grpSpPr>
        <p:pic>
          <p:nvPicPr>
            <p:cNvPr id="14" name="図 13">
              <a:extLst>
                <a:ext uri="{FF2B5EF4-FFF2-40B4-BE49-F238E27FC236}">
                  <a16:creationId xmlns:a16="http://schemas.microsoft.com/office/drawing/2014/main" id="{068048AA-83D4-EB1B-F16F-0702792B1070}"/>
                </a:ext>
              </a:extLst>
            </p:cNvPr>
            <p:cNvPicPr>
              <a:picLocks noChangeAspect="1"/>
            </p:cNvPicPr>
            <p:nvPr/>
          </p:nvPicPr>
          <p:blipFill>
            <a:blip r:embed="rId6"/>
            <a:srcRect r="62876"/>
            <a:stretch>
              <a:fillRect/>
            </a:stretch>
          </p:blipFill>
          <p:spPr>
            <a:xfrm>
              <a:off x="2457270" y="6909247"/>
              <a:ext cx="859971" cy="1342201"/>
            </a:xfrm>
            <a:custGeom>
              <a:avLst/>
              <a:gdLst>
                <a:gd name="connsiteX0" fmla="*/ 0 w 859971"/>
                <a:gd name="connsiteY0" fmla="*/ 0 h 1342201"/>
                <a:gd name="connsiteX1" fmla="*/ 859971 w 859971"/>
                <a:gd name="connsiteY1" fmla="*/ 0 h 1342201"/>
                <a:gd name="connsiteX2" fmla="*/ 859971 w 859971"/>
                <a:gd name="connsiteY2" fmla="*/ 1342201 h 1342201"/>
                <a:gd name="connsiteX3" fmla="*/ 0 w 859971"/>
                <a:gd name="connsiteY3" fmla="*/ 1342201 h 1342201"/>
                <a:gd name="connsiteX4" fmla="*/ 0 w 859971"/>
                <a:gd name="connsiteY4" fmla="*/ 0 h 134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71" h="1342201">
                  <a:moveTo>
                    <a:pt x="0" y="0"/>
                  </a:moveTo>
                  <a:lnTo>
                    <a:pt x="859971" y="0"/>
                  </a:lnTo>
                  <a:lnTo>
                    <a:pt x="859971" y="1342201"/>
                  </a:lnTo>
                  <a:lnTo>
                    <a:pt x="0" y="1342201"/>
                  </a:lnTo>
                  <a:lnTo>
                    <a:pt x="0" y="0"/>
                  </a:lnTo>
                  <a:close/>
                </a:path>
              </a:pathLst>
            </a:custGeom>
          </p:spPr>
        </p:pic>
        <p:pic>
          <p:nvPicPr>
            <p:cNvPr id="15" name="図 14">
              <a:extLst>
                <a:ext uri="{FF2B5EF4-FFF2-40B4-BE49-F238E27FC236}">
                  <a16:creationId xmlns:a16="http://schemas.microsoft.com/office/drawing/2014/main" id="{EE0271EC-2D02-283A-4F22-32D6A8837C89}"/>
                </a:ext>
              </a:extLst>
            </p:cNvPr>
            <p:cNvPicPr>
              <a:picLocks noChangeAspect="1"/>
            </p:cNvPicPr>
            <p:nvPr/>
          </p:nvPicPr>
          <p:blipFill>
            <a:blip r:embed="rId6"/>
            <a:srcRect l="55984"/>
            <a:stretch>
              <a:fillRect/>
            </a:stretch>
          </p:blipFill>
          <p:spPr>
            <a:xfrm>
              <a:off x="3307081" y="6909247"/>
              <a:ext cx="1019629" cy="1342201"/>
            </a:xfrm>
            <a:custGeom>
              <a:avLst/>
              <a:gdLst>
                <a:gd name="connsiteX0" fmla="*/ 0 w 1019629"/>
                <a:gd name="connsiteY0" fmla="*/ 0 h 1342201"/>
                <a:gd name="connsiteX1" fmla="*/ 1019629 w 1019629"/>
                <a:gd name="connsiteY1" fmla="*/ 0 h 1342201"/>
                <a:gd name="connsiteX2" fmla="*/ 1019629 w 1019629"/>
                <a:gd name="connsiteY2" fmla="*/ 1342201 h 1342201"/>
                <a:gd name="connsiteX3" fmla="*/ 0 w 1019629"/>
                <a:gd name="connsiteY3" fmla="*/ 1342201 h 1342201"/>
                <a:gd name="connsiteX4" fmla="*/ 0 w 1019629"/>
                <a:gd name="connsiteY4" fmla="*/ 0 h 134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629" h="1342201">
                  <a:moveTo>
                    <a:pt x="0" y="0"/>
                  </a:moveTo>
                  <a:lnTo>
                    <a:pt x="1019629" y="0"/>
                  </a:lnTo>
                  <a:lnTo>
                    <a:pt x="1019629" y="1342201"/>
                  </a:lnTo>
                  <a:lnTo>
                    <a:pt x="0" y="1342201"/>
                  </a:lnTo>
                  <a:lnTo>
                    <a:pt x="0" y="0"/>
                  </a:lnTo>
                  <a:close/>
                </a:path>
              </a:pathLst>
            </a:custGeom>
          </p:spPr>
        </p:pic>
      </p:grpSp>
      <p:cxnSp>
        <p:nvCxnSpPr>
          <p:cNvPr id="33" name="コネクタ: カギ線 32">
            <a:extLst>
              <a:ext uri="{FF2B5EF4-FFF2-40B4-BE49-F238E27FC236}">
                <a16:creationId xmlns:a16="http://schemas.microsoft.com/office/drawing/2014/main" id="{812A4995-E495-2759-F32C-B84AD7F36C10}"/>
              </a:ext>
            </a:extLst>
          </p:cNvPr>
          <p:cNvCxnSpPr>
            <a:cxnSpLocks/>
            <a:stCxn id="38" idx="1"/>
            <a:endCxn id="52" idx="3"/>
          </p:cNvCxnSpPr>
          <p:nvPr/>
        </p:nvCxnSpPr>
        <p:spPr>
          <a:xfrm rot="10800000" flipV="1">
            <a:off x="8792297" y="3270285"/>
            <a:ext cx="506567" cy="1760507"/>
          </a:xfrm>
          <a:prstGeom prst="bentConnector3">
            <a:avLst>
              <a:gd name="adj1" fmla="val 50000"/>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3F9771A1-2B27-FEF0-EB02-778DBCAF2C07}"/>
              </a:ext>
            </a:extLst>
          </p:cNvPr>
          <p:cNvSpPr txBox="1">
            <a:spLocks/>
          </p:cNvSpPr>
          <p:nvPr/>
        </p:nvSpPr>
        <p:spPr>
          <a:xfrm>
            <a:off x="9648103" y="3092145"/>
            <a:ext cx="2212693" cy="349442"/>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latin typeface="Candara" panose="020E0502030303020204" pitchFamily="34" charset="0"/>
                <a:ea typeface="Meiryo UI" panose="020B0604030504040204" pitchFamily="50" charset="-128"/>
              </a:rPr>
              <a:t>ダウンロードを選択する</a:t>
            </a:r>
          </a:p>
        </p:txBody>
      </p:sp>
      <p:grpSp>
        <p:nvGrpSpPr>
          <p:cNvPr id="36" name="グループ化 35">
            <a:extLst>
              <a:ext uri="{FF2B5EF4-FFF2-40B4-BE49-F238E27FC236}">
                <a16:creationId xmlns:a16="http://schemas.microsoft.com/office/drawing/2014/main" id="{667D59CE-5455-0010-FD01-70B7DB7863CA}"/>
              </a:ext>
            </a:extLst>
          </p:cNvPr>
          <p:cNvGrpSpPr>
            <a:grpSpLocks/>
          </p:cNvGrpSpPr>
          <p:nvPr/>
        </p:nvGrpSpPr>
        <p:grpSpPr>
          <a:xfrm>
            <a:off x="9357453" y="3103251"/>
            <a:ext cx="283064" cy="283064"/>
            <a:chOff x="603250" y="1238250"/>
            <a:chExt cx="444500" cy="444500"/>
          </a:xfrm>
        </p:grpSpPr>
        <p:sp>
          <p:nvSpPr>
            <p:cNvPr id="39" name="楕円 38">
              <a:extLst>
                <a:ext uri="{FF2B5EF4-FFF2-40B4-BE49-F238E27FC236}">
                  <a16:creationId xmlns:a16="http://schemas.microsoft.com/office/drawing/2014/main" id="{21499F77-7AF6-EB38-0897-CC7A8288759F}"/>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sp>
          <p:nvSpPr>
            <p:cNvPr id="40" name="正方形/長方形 39">
              <a:extLst>
                <a:ext uri="{FF2B5EF4-FFF2-40B4-BE49-F238E27FC236}">
                  <a16:creationId xmlns:a16="http://schemas.microsoft.com/office/drawing/2014/main" id="{31DF01EF-CDD6-6C62-E0E1-B10554890E8A}"/>
                </a:ext>
              </a:extLst>
            </p:cNvPr>
            <p:cNvSpPr/>
            <p:nvPr/>
          </p:nvSpPr>
          <p:spPr>
            <a:xfrm>
              <a:off x="747268" y="1272738"/>
              <a:ext cx="156468"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2000" b="1" dirty="0">
                  <a:solidFill>
                    <a:srgbClr val="FFFFFF"/>
                  </a:solidFill>
                  <a:latin typeface="Candara" panose="020E0502030303020204" pitchFamily="34" charset="0"/>
                  <a:ea typeface="Meiryo UI" panose="020B0604030504040204" pitchFamily="50" charset="-128"/>
                </a:rPr>
                <a:t>2</a:t>
              </a:r>
              <a:endParaRPr kumimoji="1" lang="ja-JP" altLang="en-US" sz="2000" b="1" dirty="0" err="1">
                <a:solidFill>
                  <a:srgbClr val="FFFFFF"/>
                </a:solidFill>
                <a:latin typeface="Candara" panose="020E0502030303020204" pitchFamily="34" charset="0"/>
                <a:ea typeface="Meiryo UI" panose="020B0604030504040204" pitchFamily="50" charset="-128"/>
              </a:endParaRPr>
            </a:p>
          </p:txBody>
        </p:sp>
      </p:grpSp>
      <p:cxnSp>
        <p:nvCxnSpPr>
          <p:cNvPr id="37" name="直線コネクタ 36">
            <a:extLst>
              <a:ext uri="{FF2B5EF4-FFF2-40B4-BE49-F238E27FC236}">
                <a16:creationId xmlns:a16="http://schemas.microsoft.com/office/drawing/2014/main" id="{292F6F74-06F1-5019-E961-A10D73F6CB08}"/>
              </a:ext>
            </a:extLst>
          </p:cNvPr>
          <p:cNvCxnSpPr>
            <a:cxnSpLocks/>
          </p:cNvCxnSpPr>
          <p:nvPr/>
        </p:nvCxnSpPr>
        <p:spPr>
          <a:xfrm>
            <a:off x="9295753" y="3092145"/>
            <a:ext cx="0" cy="349442"/>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CC9B3415-6919-6E7A-2F1B-E7D5687DFCBF}"/>
              </a:ext>
            </a:extLst>
          </p:cNvPr>
          <p:cNvSpPr/>
          <p:nvPr/>
        </p:nvSpPr>
        <p:spPr>
          <a:xfrm>
            <a:off x="9298863" y="3163806"/>
            <a:ext cx="126199" cy="212960"/>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
        <p:nvSpPr>
          <p:cNvPr id="42" name="四角形: 角を丸くする 41">
            <a:extLst>
              <a:ext uri="{FF2B5EF4-FFF2-40B4-BE49-F238E27FC236}">
                <a16:creationId xmlns:a16="http://schemas.microsoft.com/office/drawing/2014/main" id="{7C9B3EB4-B375-1077-6384-617AC5D843A2}"/>
              </a:ext>
            </a:extLst>
          </p:cNvPr>
          <p:cNvSpPr/>
          <p:nvPr/>
        </p:nvSpPr>
        <p:spPr>
          <a:xfrm>
            <a:off x="8296818" y="4941652"/>
            <a:ext cx="405559" cy="196550"/>
          </a:xfrm>
          <a:prstGeom prst="roundRect">
            <a:avLst>
              <a:gd name="adj" fmla="val 6625"/>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sp>
        <p:nvSpPr>
          <p:cNvPr id="52" name="正方形/長方形 51">
            <a:extLst>
              <a:ext uri="{FF2B5EF4-FFF2-40B4-BE49-F238E27FC236}">
                <a16:creationId xmlns:a16="http://schemas.microsoft.com/office/drawing/2014/main" id="{06ADD453-2E9B-B46D-3E36-DEFA39A0EAF0}"/>
              </a:ext>
            </a:extLst>
          </p:cNvPr>
          <p:cNvSpPr/>
          <p:nvPr/>
        </p:nvSpPr>
        <p:spPr>
          <a:xfrm>
            <a:off x="8666097" y="4924313"/>
            <a:ext cx="126199" cy="212960"/>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
        <p:nvSpPr>
          <p:cNvPr id="58" name="テキスト ボックス 57">
            <a:extLst>
              <a:ext uri="{FF2B5EF4-FFF2-40B4-BE49-F238E27FC236}">
                <a16:creationId xmlns:a16="http://schemas.microsoft.com/office/drawing/2014/main" id="{3A79C617-BEC5-896D-E5D2-9D503DCF2385}"/>
              </a:ext>
            </a:extLst>
          </p:cNvPr>
          <p:cNvSpPr txBox="1"/>
          <p:nvPr/>
        </p:nvSpPr>
        <p:spPr>
          <a:xfrm>
            <a:off x="334962" y="908050"/>
            <a:ext cx="11522075" cy="540524"/>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下記手順でショートカットリストをダウンロードし、覚えやすいよう手元に用意してください。デスクトップをショートカットにするのもいいですね。</a:t>
            </a:r>
            <a:endParaRPr lang="en-US" altLang="ja-JP" dirty="0"/>
          </a:p>
          <a:p>
            <a:pPr>
              <a:spcBef>
                <a:spcPct val="5000"/>
              </a:spcBef>
              <a:spcAft>
                <a:spcPct val="5000"/>
              </a:spcAft>
            </a:pPr>
            <a:r>
              <a:rPr lang="ja-JP" altLang="en-US" dirty="0"/>
              <a:t>推奨設定のアイコン付きショートカット一覧は</a:t>
            </a:r>
            <a:r>
              <a:rPr lang="en-US" altLang="ja-JP" dirty="0"/>
              <a:t>P5</a:t>
            </a:r>
            <a:r>
              <a:rPr lang="ja-JP" altLang="en-US" dirty="0"/>
              <a:t>を参考にしてください。</a:t>
            </a:r>
            <a:r>
              <a:rPr lang="en-US" altLang="ja-JP" dirty="0"/>
              <a:t>P6</a:t>
            </a:r>
            <a:r>
              <a:rPr lang="ja-JP" altLang="en-US" dirty="0"/>
              <a:t>には</a:t>
            </a:r>
            <a:r>
              <a:rPr lang="en-US" altLang="ja-JP" dirty="0"/>
              <a:t>PowerPoint</a:t>
            </a:r>
            <a:r>
              <a:rPr lang="ja-JP" altLang="en-US" dirty="0"/>
              <a:t>のデフォルトのショートカットも一覧にしています。</a:t>
            </a:r>
          </a:p>
        </p:txBody>
      </p:sp>
    </p:spTree>
    <p:extLst>
      <p:ext uri="{BB962C8B-B14F-4D97-AF65-F5344CB8AC3E}">
        <p14:creationId xmlns:p14="http://schemas.microsoft.com/office/powerpoint/2010/main" val="842983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F46399F-F86C-1B1C-05DA-B543691F5F32}"/>
              </a:ext>
            </a:extLst>
          </p:cNvPr>
          <p:cNvGraphicFramePr>
            <a:graphicFrameLocks noChangeAspect="1"/>
          </p:cNvGraphicFramePr>
          <p:nvPr>
            <p:custDataLst>
              <p:tags r:id="rId1"/>
            </p:custDataLst>
            <p:extLst>
              <p:ext uri="{D42A27DB-BD31-4B8C-83A1-F6EECF244321}">
                <p14:modId xmlns:p14="http://schemas.microsoft.com/office/powerpoint/2010/main" val="2213372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D1323D3D-EFC9-22EA-AB16-B42EB8F296B8}"/>
              </a:ext>
            </a:extLst>
          </p:cNvPr>
          <p:cNvSpPr>
            <a:spLocks noGrp="1"/>
          </p:cNvSpPr>
          <p:nvPr>
            <p:ph type="title"/>
          </p:nvPr>
        </p:nvSpPr>
        <p:spPr>
          <a:xfrm>
            <a:off x="348613" y="332656"/>
            <a:ext cx="11520000" cy="539998"/>
          </a:xfrm>
        </p:spPr>
        <p:txBody>
          <a:bodyPr vert="horz"/>
          <a:lstStyle/>
          <a:p>
            <a:r>
              <a:rPr kumimoji="1" lang="en-US" altLang="ja-JP" dirty="0"/>
              <a:t>1.4. </a:t>
            </a:r>
            <a:r>
              <a:rPr kumimoji="1" lang="ja-JP" altLang="en-US" dirty="0"/>
              <a:t>推奨設定のショートカット一覧</a:t>
            </a:r>
          </a:p>
        </p:txBody>
      </p:sp>
      <p:sp>
        <p:nvSpPr>
          <p:cNvPr id="4" name="フッター プレースホルダー 3">
            <a:extLst>
              <a:ext uri="{FF2B5EF4-FFF2-40B4-BE49-F238E27FC236}">
                <a16:creationId xmlns:a16="http://schemas.microsoft.com/office/drawing/2014/main" id="{215A9EB0-76AD-87F0-C74D-7AD1C149892E}"/>
              </a:ext>
            </a:extLst>
          </p:cNvPr>
          <p:cNvSpPr>
            <a:spLocks noGrp="1"/>
          </p:cNvSpPr>
          <p:nvPr>
            <p:ph type="ftr" sz="quarter" idx="16"/>
          </p:nvPr>
        </p:nvSpPr>
        <p:spPr/>
        <p:txBody>
          <a:bodyPr/>
          <a:lstStyle/>
          <a:p>
            <a:endParaRPr lang="ja-JP" altLang="en-US" dirty="0"/>
          </a:p>
        </p:txBody>
      </p:sp>
      <p:grpSp>
        <p:nvGrpSpPr>
          <p:cNvPr id="517" name="グループ化 516">
            <a:extLst>
              <a:ext uri="{FF2B5EF4-FFF2-40B4-BE49-F238E27FC236}">
                <a16:creationId xmlns:a16="http://schemas.microsoft.com/office/drawing/2014/main" id="{D3F068A9-236B-1FB4-B15D-C27CA075BE37}"/>
              </a:ext>
            </a:extLst>
          </p:cNvPr>
          <p:cNvGrpSpPr/>
          <p:nvPr/>
        </p:nvGrpSpPr>
        <p:grpSpPr>
          <a:xfrm>
            <a:off x="337038" y="1033483"/>
            <a:ext cx="3552827" cy="209264"/>
            <a:chOff x="337038" y="1033483"/>
            <a:chExt cx="3552827" cy="209264"/>
          </a:xfrm>
        </p:grpSpPr>
        <p:grpSp>
          <p:nvGrpSpPr>
            <p:cNvPr id="48" name="グループ化 47">
              <a:extLst>
                <a:ext uri="{FF2B5EF4-FFF2-40B4-BE49-F238E27FC236}">
                  <a16:creationId xmlns:a16="http://schemas.microsoft.com/office/drawing/2014/main" id="{7354C534-E692-5A9F-652B-550720A3AAAE}"/>
                </a:ext>
              </a:extLst>
            </p:cNvPr>
            <p:cNvGrpSpPr/>
            <p:nvPr/>
          </p:nvGrpSpPr>
          <p:grpSpPr>
            <a:xfrm>
              <a:off x="337038" y="1033483"/>
              <a:ext cx="2179522" cy="209264"/>
              <a:chOff x="2540000" y="2457736"/>
              <a:chExt cx="3175000" cy="209264"/>
            </a:xfrm>
          </p:grpSpPr>
          <p:cxnSp>
            <p:nvCxnSpPr>
              <p:cNvPr id="52" name="直線コネクタ 51">
                <a:extLst>
                  <a:ext uri="{FF2B5EF4-FFF2-40B4-BE49-F238E27FC236}">
                    <a16:creationId xmlns:a16="http://schemas.microsoft.com/office/drawing/2014/main" id="{F33F4AB1-52BA-E262-64D3-2DFC9B9935F3}"/>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10BEB2CD-B70D-3E13-4C52-DB2AD353E98D}"/>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49" name="グループ化 48">
              <a:extLst>
                <a:ext uri="{FF2B5EF4-FFF2-40B4-BE49-F238E27FC236}">
                  <a16:creationId xmlns:a16="http://schemas.microsoft.com/office/drawing/2014/main" id="{7147F6BA-D904-D3F5-6BA2-4D17A786E7DD}"/>
                </a:ext>
              </a:extLst>
            </p:cNvPr>
            <p:cNvGrpSpPr/>
            <p:nvPr/>
          </p:nvGrpSpPr>
          <p:grpSpPr>
            <a:xfrm>
              <a:off x="2579848" y="1033483"/>
              <a:ext cx="1310017" cy="209264"/>
              <a:chOff x="2540000" y="2457736"/>
              <a:chExt cx="3175000" cy="209264"/>
            </a:xfrm>
          </p:grpSpPr>
          <p:cxnSp>
            <p:nvCxnSpPr>
              <p:cNvPr id="50" name="直線コネクタ 49">
                <a:extLst>
                  <a:ext uri="{FF2B5EF4-FFF2-40B4-BE49-F238E27FC236}">
                    <a16:creationId xmlns:a16="http://schemas.microsoft.com/office/drawing/2014/main" id="{4EAE605E-BD38-878F-19C7-F7376256F708}"/>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FFF3DD7A-EAA8-F473-8DC2-C7516FA3DC8C}"/>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grpSp>
        <p:nvGrpSpPr>
          <p:cNvPr id="65" name="グループ化 64">
            <a:extLst>
              <a:ext uri="{FF2B5EF4-FFF2-40B4-BE49-F238E27FC236}">
                <a16:creationId xmlns:a16="http://schemas.microsoft.com/office/drawing/2014/main" id="{27B74C98-3BDC-D615-0B45-BFCE9D72ED80}"/>
              </a:ext>
            </a:extLst>
          </p:cNvPr>
          <p:cNvGrpSpPr/>
          <p:nvPr/>
        </p:nvGrpSpPr>
        <p:grpSpPr>
          <a:xfrm>
            <a:off x="6563435" y="1033483"/>
            <a:ext cx="1310017" cy="209264"/>
            <a:chOff x="2540000" y="2457736"/>
            <a:chExt cx="3175000" cy="209264"/>
          </a:xfrm>
        </p:grpSpPr>
        <p:cxnSp>
          <p:nvCxnSpPr>
            <p:cNvPr id="66" name="直線コネクタ 65">
              <a:extLst>
                <a:ext uri="{FF2B5EF4-FFF2-40B4-BE49-F238E27FC236}">
                  <a16:creationId xmlns:a16="http://schemas.microsoft.com/office/drawing/2014/main" id="{873FA088-A5F9-B89D-869C-54C1A522FD4D}"/>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2D008185-9BC7-F5AD-77F9-C2F9BF2ABFA0}"/>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nvGrpSpPr>
          <p:cNvPr id="198" name="グループ化 197">
            <a:extLst>
              <a:ext uri="{FF2B5EF4-FFF2-40B4-BE49-F238E27FC236}">
                <a16:creationId xmlns:a16="http://schemas.microsoft.com/office/drawing/2014/main" id="{0F3361CF-60D4-14FD-7336-0CB8A4E65C25}"/>
              </a:ext>
            </a:extLst>
          </p:cNvPr>
          <p:cNvGrpSpPr/>
          <p:nvPr/>
        </p:nvGrpSpPr>
        <p:grpSpPr>
          <a:xfrm>
            <a:off x="8304211" y="1033483"/>
            <a:ext cx="2179522" cy="209264"/>
            <a:chOff x="2540000" y="2457736"/>
            <a:chExt cx="3175000" cy="209264"/>
          </a:xfrm>
        </p:grpSpPr>
        <p:cxnSp>
          <p:nvCxnSpPr>
            <p:cNvPr id="202" name="直線コネクタ 201">
              <a:extLst>
                <a:ext uri="{FF2B5EF4-FFF2-40B4-BE49-F238E27FC236}">
                  <a16:creationId xmlns:a16="http://schemas.microsoft.com/office/drawing/2014/main" id="{958BFA95-A488-D474-CBD2-A6E0F9D25838}"/>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0745F799-5A33-2D2D-4677-6129543BD222}"/>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64" name="グループ化 63">
            <a:extLst>
              <a:ext uri="{FF2B5EF4-FFF2-40B4-BE49-F238E27FC236}">
                <a16:creationId xmlns:a16="http://schemas.microsoft.com/office/drawing/2014/main" id="{9EBEA61E-DB3C-7F0A-78C6-CD6801EA09D7}"/>
              </a:ext>
            </a:extLst>
          </p:cNvPr>
          <p:cNvGrpSpPr/>
          <p:nvPr/>
        </p:nvGrpSpPr>
        <p:grpSpPr>
          <a:xfrm>
            <a:off x="4320625" y="1033483"/>
            <a:ext cx="2179522" cy="209264"/>
            <a:chOff x="2540000" y="2457736"/>
            <a:chExt cx="3175000" cy="209264"/>
          </a:xfrm>
        </p:grpSpPr>
        <p:cxnSp>
          <p:nvCxnSpPr>
            <p:cNvPr id="68" name="直線コネクタ 67">
              <a:extLst>
                <a:ext uri="{FF2B5EF4-FFF2-40B4-BE49-F238E27FC236}">
                  <a16:creationId xmlns:a16="http://schemas.microsoft.com/office/drawing/2014/main" id="{6F02995A-57C4-3867-5C0A-3E74D3AEF243}"/>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1DB208F8-B816-4BDC-6DFF-F8828242BBE1}"/>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199" name="グループ化 198">
            <a:extLst>
              <a:ext uri="{FF2B5EF4-FFF2-40B4-BE49-F238E27FC236}">
                <a16:creationId xmlns:a16="http://schemas.microsoft.com/office/drawing/2014/main" id="{2267329B-92DC-308D-051C-4278FAF0A925}"/>
              </a:ext>
            </a:extLst>
          </p:cNvPr>
          <p:cNvGrpSpPr/>
          <p:nvPr/>
        </p:nvGrpSpPr>
        <p:grpSpPr>
          <a:xfrm>
            <a:off x="10547021" y="1033483"/>
            <a:ext cx="1310017" cy="209264"/>
            <a:chOff x="2540000" y="2457736"/>
            <a:chExt cx="3175000" cy="209264"/>
          </a:xfrm>
        </p:grpSpPr>
        <p:cxnSp>
          <p:nvCxnSpPr>
            <p:cNvPr id="200" name="直線コネクタ 199">
              <a:extLst>
                <a:ext uri="{FF2B5EF4-FFF2-40B4-BE49-F238E27FC236}">
                  <a16:creationId xmlns:a16="http://schemas.microsoft.com/office/drawing/2014/main" id="{B15B9E53-8CD4-9471-615E-796734DE9F08}"/>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7AD0625D-4B78-3066-38D2-67F9B2AC4D0D}"/>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nvGrpSpPr>
          <p:cNvPr id="17" name="グループ化 16">
            <a:extLst>
              <a:ext uri="{FF2B5EF4-FFF2-40B4-BE49-F238E27FC236}">
                <a16:creationId xmlns:a16="http://schemas.microsoft.com/office/drawing/2014/main" id="{8DA2A4B4-2140-37CB-800E-52E8E92DD059}"/>
              </a:ext>
            </a:extLst>
          </p:cNvPr>
          <p:cNvGrpSpPr/>
          <p:nvPr/>
        </p:nvGrpSpPr>
        <p:grpSpPr>
          <a:xfrm>
            <a:off x="4105245" y="1081454"/>
            <a:ext cx="3983587" cy="5304797"/>
            <a:chOff x="4105245" y="965256"/>
            <a:chExt cx="3983587" cy="5420995"/>
          </a:xfrm>
        </p:grpSpPr>
        <p:cxnSp>
          <p:nvCxnSpPr>
            <p:cNvPr id="274" name="直線コネクタ 273">
              <a:extLst>
                <a:ext uri="{FF2B5EF4-FFF2-40B4-BE49-F238E27FC236}">
                  <a16:creationId xmlns:a16="http://schemas.microsoft.com/office/drawing/2014/main" id="{B2D15F34-1B8E-13C1-2E36-85CAA5F994B9}"/>
                </a:ext>
              </a:extLst>
            </p:cNvPr>
            <p:cNvCxnSpPr>
              <a:cxnSpLocks/>
            </p:cNvCxnSpPr>
            <p:nvPr/>
          </p:nvCxnSpPr>
          <p:spPr>
            <a:xfrm>
              <a:off x="4105245" y="965256"/>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8282F42D-7661-5284-6B7A-306ECC4AEFFE}"/>
                </a:ext>
              </a:extLst>
            </p:cNvPr>
            <p:cNvCxnSpPr>
              <a:cxnSpLocks/>
            </p:cNvCxnSpPr>
            <p:nvPr/>
          </p:nvCxnSpPr>
          <p:spPr>
            <a:xfrm>
              <a:off x="8088832" y="965256"/>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86" name="テキスト ボックス 285">
            <a:extLst>
              <a:ext uri="{FF2B5EF4-FFF2-40B4-BE49-F238E27FC236}">
                <a16:creationId xmlns:a16="http://schemas.microsoft.com/office/drawing/2014/main" id="{9A8D4386-B5C6-05D9-EF9A-10DC1E9582F4}"/>
              </a:ext>
            </a:extLst>
          </p:cNvPr>
          <p:cNvSpPr txBox="1">
            <a:spLocks/>
          </p:cNvSpPr>
          <p:nvPr/>
        </p:nvSpPr>
        <p:spPr>
          <a:xfrm>
            <a:off x="8823767" y="12736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縦線の追加</a:t>
            </a:r>
            <a:endParaRPr lang="ja-JP" altLang="en-US" dirty="0">
              <a:latin typeface="Candara" panose="020E0502030303020204" pitchFamily="34" charset="0"/>
              <a:ea typeface="Meiryo UI" panose="020B0604030504040204" pitchFamily="50" charset="-128"/>
            </a:endParaRPr>
          </a:p>
        </p:txBody>
      </p:sp>
      <p:sp>
        <p:nvSpPr>
          <p:cNvPr id="287" name="テキスト ボックス 286">
            <a:extLst>
              <a:ext uri="{FF2B5EF4-FFF2-40B4-BE49-F238E27FC236}">
                <a16:creationId xmlns:a16="http://schemas.microsoft.com/office/drawing/2014/main" id="{0DAC4F02-52B0-FA24-9C06-E5964A472300}"/>
              </a:ext>
            </a:extLst>
          </p:cNvPr>
          <p:cNvSpPr txBox="1">
            <a:spLocks/>
          </p:cNvSpPr>
          <p:nvPr/>
        </p:nvSpPr>
        <p:spPr>
          <a:xfrm>
            <a:off x="10547021" y="127368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Shift + 2</a:t>
            </a:r>
            <a:endParaRPr lang="ja-JP" altLang="en-US" dirty="0">
              <a:latin typeface="Candara" panose="020E0502030303020204" pitchFamily="34" charset="0"/>
              <a:ea typeface="Meiryo UI" panose="020B0604030504040204" pitchFamily="50" charset="-128"/>
            </a:endParaRPr>
          </a:p>
        </p:txBody>
      </p:sp>
      <p:cxnSp>
        <p:nvCxnSpPr>
          <p:cNvPr id="288" name="直線コネクタ 287">
            <a:extLst>
              <a:ext uri="{FF2B5EF4-FFF2-40B4-BE49-F238E27FC236}">
                <a16:creationId xmlns:a16="http://schemas.microsoft.com/office/drawing/2014/main" id="{08F2CD2D-704D-46F5-6D07-7EA17AF9AFC1}"/>
              </a:ext>
            </a:extLst>
          </p:cNvPr>
          <p:cNvCxnSpPr>
            <a:cxnSpLocks/>
          </p:cNvCxnSpPr>
          <p:nvPr/>
        </p:nvCxnSpPr>
        <p:spPr>
          <a:xfrm>
            <a:off x="8304211" y="156720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89" name="テキスト ボックス 288">
            <a:extLst>
              <a:ext uri="{FF2B5EF4-FFF2-40B4-BE49-F238E27FC236}">
                <a16:creationId xmlns:a16="http://schemas.microsoft.com/office/drawing/2014/main" id="{F57EC624-EBAE-FC12-DF0E-5FE5E8A03AC6}"/>
              </a:ext>
            </a:extLst>
          </p:cNvPr>
          <p:cNvSpPr txBox="1">
            <a:spLocks/>
          </p:cNvSpPr>
          <p:nvPr/>
        </p:nvSpPr>
        <p:spPr>
          <a:xfrm>
            <a:off x="8823767" y="156015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横矢印の追加</a:t>
            </a:r>
            <a:endParaRPr lang="ja-JP" altLang="en-US" dirty="0">
              <a:latin typeface="Candara" panose="020E0502030303020204" pitchFamily="34" charset="0"/>
              <a:ea typeface="Meiryo UI" panose="020B0604030504040204" pitchFamily="50" charset="-128"/>
            </a:endParaRPr>
          </a:p>
        </p:txBody>
      </p:sp>
      <p:sp>
        <p:nvSpPr>
          <p:cNvPr id="290" name="テキスト ボックス 289">
            <a:extLst>
              <a:ext uri="{FF2B5EF4-FFF2-40B4-BE49-F238E27FC236}">
                <a16:creationId xmlns:a16="http://schemas.microsoft.com/office/drawing/2014/main" id="{451E4FC9-F370-9D78-D74A-5E7732CEE4CB}"/>
              </a:ext>
            </a:extLst>
          </p:cNvPr>
          <p:cNvSpPr txBox="1">
            <a:spLocks/>
          </p:cNvSpPr>
          <p:nvPr/>
        </p:nvSpPr>
        <p:spPr>
          <a:xfrm>
            <a:off x="10547021" y="156017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+ 2</a:t>
            </a:r>
            <a:endParaRPr lang="ja-JP" altLang="en-US" dirty="0">
              <a:latin typeface="Candara" panose="020E0502030303020204" pitchFamily="34" charset="0"/>
              <a:ea typeface="Meiryo UI" panose="020B0604030504040204" pitchFamily="50" charset="-128"/>
            </a:endParaRPr>
          </a:p>
        </p:txBody>
      </p:sp>
      <p:cxnSp>
        <p:nvCxnSpPr>
          <p:cNvPr id="291" name="直線コネクタ 290">
            <a:extLst>
              <a:ext uri="{FF2B5EF4-FFF2-40B4-BE49-F238E27FC236}">
                <a16:creationId xmlns:a16="http://schemas.microsoft.com/office/drawing/2014/main" id="{59F4B15E-403C-E898-4FB4-57651008C4A5}"/>
              </a:ext>
            </a:extLst>
          </p:cNvPr>
          <p:cNvCxnSpPr>
            <a:cxnSpLocks/>
          </p:cNvCxnSpPr>
          <p:nvPr/>
        </p:nvCxnSpPr>
        <p:spPr>
          <a:xfrm>
            <a:off x="8304211" y="185008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92" name="テキスト ボックス 291">
            <a:extLst>
              <a:ext uri="{FF2B5EF4-FFF2-40B4-BE49-F238E27FC236}">
                <a16:creationId xmlns:a16="http://schemas.microsoft.com/office/drawing/2014/main" id="{CD2AC572-6596-DC5E-CEB6-0154F1587846}"/>
              </a:ext>
            </a:extLst>
          </p:cNvPr>
          <p:cNvSpPr txBox="1">
            <a:spLocks/>
          </p:cNvSpPr>
          <p:nvPr/>
        </p:nvSpPr>
        <p:spPr>
          <a:xfrm>
            <a:off x="8823767" y="184303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テキストボックスの分割</a:t>
            </a:r>
            <a:endParaRPr lang="ja-JP" altLang="en-US" dirty="0">
              <a:latin typeface="Candara" panose="020E0502030303020204" pitchFamily="34" charset="0"/>
              <a:ea typeface="Meiryo UI" panose="020B0604030504040204" pitchFamily="50" charset="-128"/>
            </a:endParaRPr>
          </a:p>
        </p:txBody>
      </p:sp>
      <p:sp>
        <p:nvSpPr>
          <p:cNvPr id="293" name="テキスト ボックス 292">
            <a:extLst>
              <a:ext uri="{FF2B5EF4-FFF2-40B4-BE49-F238E27FC236}">
                <a16:creationId xmlns:a16="http://schemas.microsoft.com/office/drawing/2014/main" id="{6DA0665C-326C-05F5-645D-DA8A2A8E62C0}"/>
              </a:ext>
            </a:extLst>
          </p:cNvPr>
          <p:cNvSpPr txBox="1">
            <a:spLocks/>
          </p:cNvSpPr>
          <p:nvPr/>
        </p:nvSpPr>
        <p:spPr>
          <a:xfrm>
            <a:off x="10547021" y="184305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+J</a:t>
            </a:r>
            <a:endParaRPr lang="ja-JP" altLang="en-US" dirty="0">
              <a:latin typeface="Candara" panose="020E0502030303020204" pitchFamily="34" charset="0"/>
              <a:ea typeface="Meiryo UI" panose="020B0604030504040204" pitchFamily="50" charset="-128"/>
            </a:endParaRPr>
          </a:p>
        </p:txBody>
      </p:sp>
      <p:cxnSp>
        <p:nvCxnSpPr>
          <p:cNvPr id="294" name="直線コネクタ 293">
            <a:extLst>
              <a:ext uri="{FF2B5EF4-FFF2-40B4-BE49-F238E27FC236}">
                <a16:creationId xmlns:a16="http://schemas.microsoft.com/office/drawing/2014/main" id="{06858046-1FC8-3E32-14D2-1F2F6BC9FB89}"/>
              </a:ext>
            </a:extLst>
          </p:cNvPr>
          <p:cNvCxnSpPr>
            <a:cxnSpLocks/>
          </p:cNvCxnSpPr>
          <p:nvPr/>
        </p:nvCxnSpPr>
        <p:spPr>
          <a:xfrm>
            <a:off x="8304211" y="213296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95" name="テキスト ボックス 294">
            <a:extLst>
              <a:ext uri="{FF2B5EF4-FFF2-40B4-BE49-F238E27FC236}">
                <a16:creationId xmlns:a16="http://schemas.microsoft.com/office/drawing/2014/main" id="{4FC18D15-3672-1B36-358A-A0C01572E048}"/>
              </a:ext>
            </a:extLst>
          </p:cNvPr>
          <p:cNvSpPr txBox="1">
            <a:spLocks/>
          </p:cNvSpPr>
          <p:nvPr/>
        </p:nvSpPr>
        <p:spPr>
          <a:xfrm>
            <a:off x="8823767" y="212592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テキストボックスの統合</a:t>
            </a:r>
            <a:endParaRPr lang="ja-JP" altLang="en-US" dirty="0">
              <a:latin typeface="Candara" panose="020E0502030303020204" pitchFamily="34" charset="0"/>
              <a:ea typeface="Meiryo UI" panose="020B0604030504040204" pitchFamily="50" charset="-128"/>
            </a:endParaRPr>
          </a:p>
        </p:txBody>
      </p:sp>
      <p:sp>
        <p:nvSpPr>
          <p:cNvPr id="296" name="テキスト ボックス 295">
            <a:extLst>
              <a:ext uri="{FF2B5EF4-FFF2-40B4-BE49-F238E27FC236}">
                <a16:creationId xmlns:a16="http://schemas.microsoft.com/office/drawing/2014/main" id="{7D088D7E-4FDD-485D-8CFB-E787D9DCEAAD}"/>
              </a:ext>
            </a:extLst>
          </p:cNvPr>
          <p:cNvSpPr txBox="1">
            <a:spLocks/>
          </p:cNvSpPr>
          <p:nvPr/>
        </p:nvSpPr>
        <p:spPr>
          <a:xfrm>
            <a:off x="10547021" y="2125937"/>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Alt +Shift + J</a:t>
            </a:r>
            <a:endParaRPr lang="ja-JP" altLang="en-US" dirty="0">
              <a:latin typeface="Candara" panose="020E0502030303020204" pitchFamily="34" charset="0"/>
              <a:ea typeface="Meiryo UI" panose="020B0604030504040204" pitchFamily="50" charset="-128"/>
            </a:endParaRPr>
          </a:p>
        </p:txBody>
      </p:sp>
      <p:sp>
        <p:nvSpPr>
          <p:cNvPr id="299" name="テキスト ボックス 298">
            <a:extLst>
              <a:ext uri="{FF2B5EF4-FFF2-40B4-BE49-F238E27FC236}">
                <a16:creationId xmlns:a16="http://schemas.microsoft.com/office/drawing/2014/main" id="{6B9E7C60-AA5D-61DB-5E06-C14B12FB0ADA}"/>
              </a:ext>
            </a:extLst>
          </p:cNvPr>
          <p:cNvSpPr txBox="1">
            <a:spLocks/>
          </p:cNvSpPr>
          <p:nvPr/>
        </p:nvSpPr>
        <p:spPr>
          <a:xfrm>
            <a:off x="10547021" y="608927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endParaRPr lang="ja-JP" altLang="en-US" dirty="0">
              <a:latin typeface="Candara" panose="020E0502030303020204" pitchFamily="34" charset="0"/>
              <a:ea typeface="Meiryo UI" panose="020B0604030504040204" pitchFamily="50" charset="-128"/>
            </a:endParaRPr>
          </a:p>
        </p:txBody>
      </p:sp>
      <p:sp>
        <p:nvSpPr>
          <p:cNvPr id="342" name="テキスト ボックス 341">
            <a:extLst>
              <a:ext uri="{FF2B5EF4-FFF2-40B4-BE49-F238E27FC236}">
                <a16:creationId xmlns:a16="http://schemas.microsoft.com/office/drawing/2014/main" id="{15B12660-534B-35EE-BBAF-C083DDEC5887}"/>
              </a:ext>
            </a:extLst>
          </p:cNvPr>
          <p:cNvSpPr txBox="1">
            <a:spLocks/>
          </p:cNvSpPr>
          <p:nvPr/>
        </p:nvSpPr>
        <p:spPr>
          <a:xfrm>
            <a:off x="4840181" y="12736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文字配置のトグル</a:t>
            </a:r>
            <a:endParaRPr lang="ja-JP" altLang="en-US" dirty="0">
              <a:latin typeface="Candara" panose="020E0502030303020204" pitchFamily="34" charset="0"/>
              <a:ea typeface="Meiryo UI" panose="020B0604030504040204" pitchFamily="50" charset="-128"/>
            </a:endParaRPr>
          </a:p>
        </p:txBody>
      </p:sp>
      <p:sp>
        <p:nvSpPr>
          <p:cNvPr id="343" name="テキスト ボックス 342">
            <a:extLst>
              <a:ext uri="{FF2B5EF4-FFF2-40B4-BE49-F238E27FC236}">
                <a16:creationId xmlns:a16="http://schemas.microsoft.com/office/drawing/2014/main" id="{5D63D239-F317-07FA-9DAF-908DE21465FC}"/>
              </a:ext>
            </a:extLst>
          </p:cNvPr>
          <p:cNvSpPr txBox="1">
            <a:spLocks/>
          </p:cNvSpPr>
          <p:nvPr/>
        </p:nvSpPr>
        <p:spPr>
          <a:xfrm>
            <a:off x="6563435" y="127368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+ 6</a:t>
            </a:r>
            <a:endParaRPr lang="ja-JP" altLang="en-US" dirty="0">
              <a:latin typeface="Candara" panose="020E0502030303020204" pitchFamily="34" charset="0"/>
              <a:ea typeface="Meiryo UI" panose="020B0604030504040204" pitchFamily="50" charset="-128"/>
            </a:endParaRPr>
          </a:p>
        </p:txBody>
      </p:sp>
      <p:cxnSp>
        <p:nvCxnSpPr>
          <p:cNvPr id="344" name="直線コネクタ 343">
            <a:extLst>
              <a:ext uri="{FF2B5EF4-FFF2-40B4-BE49-F238E27FC236}">
                <a16:creationId xmlns:a16="http://schemas.microsoft.com/office/drawing/2014/main" id="{7A5DA11C-5E24-7B40-4820-545CE55F346C}"/>
              </a:ext>
            </a:extLst>
          </p:cNvPr>
          <p:cNvCxnSpPr>
            <a:cxnSpLocks/>
          </p:cNvCxnSpPr>
          <p:nvPr/>
        </p:nvCxnSpPr>
        <p:spPr>
          <a:xfrm>
            <a:off x="4320625" y="156466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45" name="テキスト ボックス 344">
            <a:extLst>
              <a:ext uri="{FF2B5EF4-FFF2-40B4-BE49-F238E27FC236}">
                <a16:creationId xmlns:a16="http://schemas.microsoft.com/office/drawing/2014/main" id="{5146A509-94E6-2088-F648-E25D5D64F852}"/>
              </a:ext>
            </a:extLst>
          </p:cNvPr>
          <p:cNvSpPr txBox="1">
            <a:spLocks/>
          </p:cNvSpPr>
          <p:nvPr/>
        </p:nvSpPr>
        <p:spPr>
          <a:xfrm>
            <a:off x="4840181" y="155868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既定のマージンのトグル</a:t>
            </a:r>
            <a:endParaRPr lang="ja-JP" altLang="en-US" dirty="0">
              <a:latin typeface="Candara" panose="020E0502030303020204" pitchFamily="34" charset="0"/>
              <a:ea typeface="Meiryo UI" panose="020B0604030504040204" pitchFamily="50" charset="-128"/>
            </a:endParaRPr>
          </a:p>
        </p:txBody>
      </p:sp>
      <p:sp>
        <p:nvSpPr>
          <p:cNvPr id="346" name="テキスト ボックス 345">
            <a:extLst>
              <a:ext uri="{FF2B5EF4-FFF2-40B4-BE49-F238E27FC236}">
                <a16:creationId xmlns:a16="http://schemas.microsoft.com/office/drawing/2014/main" id="{A1EC3CB7-C30A-31DB-0180-162C02841398}"/>
              </a:ext>
            </a:extLst>
          </p:cNvPr>
          <p:cNvSpPr txBox="1">
            <a:spLocks/>
          </p:cNvSpPr>
          <p:nvPr/>
        </p:nvSpPr>
        <p:spPr>
          <a:xfrm>
            <a:off x="6563435" y="155874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M</a:t>
            </a:r>
            <a:endParaRPr lang="ja-JP" altLang="en-US" dirty="0">
              <a:latin typeface="Candara" panose="020E0502030303020204" pitchFamily="34" charset="0"/>
              <a:ea typeface="Meiryo UI" panose="020B0604030504040204" pitchFamily="50" charset="-128"/>
            </a:endParaRPr>
          </a:p>
        </p:txBody>
      </p:sp>
      <p:cxnSp>
        <p:nvCxnSpPr>
          <p:cNvPr id="347" name="直線コネクタ 346">
            <a:extLst>
              <a:ext uri="{FF2B5EF4-FFF2-40B4-BE49-F238E27FC236}">
                <a16:creationId xmlns:a16="http://schemas.microsoft.com/office/drawing/2014/main" id="{719E6661-A91C-A9EB-75B3-D340DB6B2A76}"/>
              </a:ext>
            </a:extLst>
          </p:cNvPr>
          <p:cNvCxnSpPr>
            <a:cxnSpLocks/>
          </p:cNvCxnSpPr>
          <p:nvPr/>
        </p:nvCxnSpPr>
        <p:spPr>
          <a:xfrm>
            <a:off x="4320625" y="184966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48" name="テキスト ボックス 347">
            <a:extLst>
              <a:ext uri="{FF2B5EF4-FFF2-40B4-BE49-F238E27FC236}">
                <a16:creationId xmlns:a16="http://schemas.microsoft.com/office/drawing/2014/main" id="{41BDEBBA-D65A-12A1-6B97-7F2732345AE4}"/>
              </a:ext>
            </a:extLst>
          </p:cNvPr>
          <p:cNvSpPr txBox="1">
            <a:spLocks/>
          </p:cNvSpPr>
          <p:nvPr/>
        </p:nvSpPr>
        <p:spPr>
          <a:xfrm>
            <a:off x="4840181" y="184367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行間の拡大</a:t>
            </a:r>
            <a:endParaRPr lang="ja-JP" altLang="en-US" dirty="0">
              <a:latin typeface="Candara" panose="020E0502030303020204" pitchFamily="34" charset="0"/>
              <a:ea typeface="Meiryo UI" panose="020B0604030504040204" pitchFamily="50" charset="-128"/>
            </a:endParaRPr>
          </a:p>
        </p:txBody>
      </p:sp>
      <p:sp>
        <p:nvSpPr>
          <p:cNvPr id="349" name="テキスト ボックス 348">
            <a:extLst>
              <a:ext uri="{FF2B5EF4-FFF2-40B4-BE49-F238E27FC236}">
                <a16:creationId xmlns:a16="http://schemas.microsoft.com/office/drawing/2014/main" id="{F2D8FDC0-E2AB-0253-5437-C094E4924619}"/>
              </a:ext>
            </a:extLst>
          </p:cNvPr>
          <p:cNvSpPr txBox="1">
            <a:spLocks/>
          </p:cNvSpPr>
          <p:nvPr/>
        </p:nvSpPr>
        <p:spPr>
          <a:xfrm>
            <a:off x="6563435" y="1843803"/>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L</a:t>
            </a:r>
            <a:endParaRPr lang="ja-JP" altLang="en-US" dirty="0">
              <a:latin typeface="Candara" panose="020E0502030303020204" pitchFamily="34" charset="0"/>
              <a:ea typeface="Meiryo UI" panose="020B0604030504040204" pitchFamily="50" charset="-128"/>
            </a:endParaRPr>
          </a:p>
        </p:txBody>
      </p:sp>
      <p:cxnSp>
        <p:nvCxnSpPr>
          <p:cNvPr id="350" name="直線コネクタ 349">
            <a:extLst>
              <a:ext uri="{FF2B5EF4-FFF2-40B4-BE49-F238E27FC236}">
                <a16:creationId xmlns:a16="http://schemas.microsoft.com/office/drawing/2014/main" id="{6842DFC1-95E9-B98C-5EF0-A93B5924216F}"/>
              </a:ext>
            </a:extLst>
          </p:cNvPr>
          <p:cNvCxnSpPr>
            <a:cxnSpLocks/>
          </p:cNvCxnSpPr>
          <p:nvPr/>
        </p:nvCxnSpPr>
        <p:spPr>
          <a:xfrm>
            <a:off x="4320625" y="213466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51" name="テキスト ボックス 350">
            <a:extLst>
              <a:ext uri="{FF2B5EF4-FFF2-40B4-BE49-F238E27FC236}">
                <a16:creationId xmlns:a16="http://schemas.microsoft.com/office/drawing/2014/main" id="{48FC35F1-6433-27F6-D053-A4408E9CC423}"/>
              </a:ext>
            </a:extLst>
          </p:cNvPr>
          <p:cNvSpPr txBox="1">
            <a:spLocks/>
          </p:cNvSpPr>
          <p:nvPr/>
        </p:nvSpPr>
        <p:spPr>
          <a:xfrm>
            <a:off x="4840181" y="212867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行間の縮小</a:t>
            </a:r>
            <a:endParaRPr lang="ja-JP" altLang="en-US" dirty="0">
              <a:latin typeface="Candara" panose="020E0502030303020204" pitchFamily="34" charset="0"/>
              <a:ea typeface="Meiryo UI" panose="020B0604030504040204" pitchFamily="50" charset="-128"/>
            </a:endParaRPr>
          </a:p>
        </p:txBody>
      </p:sp>
      <p:sp>
        <p:nvSpPr>
          <p:cNvPr id="352" name="テキスト ボックス 351">
            <a:extLst>
              <a:ext uri="{FF2B5EF4-FFF2-40B4-BE49-F238E27FC236}">
                <a16:creationId xmlns:a16="http://schemas.microsoft.com/office/drawing/2014/main" id="{528342C5-AA6C-697F-2125-45299EB20620}"/>
              </a:ext>
            </a:extLst>
          </p:cNvPr>
          <p:cNvSpPr txBox="1">
            <a:spLocks/>
          </p:cNvSpPr>
          <p:nvPr/>
        </p:nvSpPr>
        <p:spPr>
          <a:xfrm>
            <a:off x="6563435" y="212886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L</a:t>
            </a:r>
            <a:endParaRPr lang="ja-JP" altLang="en-US" dirty="0">
              <a:latin typeface="Candara" panose="020E0502030303020204" pitchFamily="34" charset="0"/>
              <a:ea typeface="Meiryo UI" panose="020B0604030504040204" pitchFamily="50" charset="-128"/>
            </a:endParaRPr>
          </a:p>
        </p:txBody>
      </p:sp>
      <p:cxnSp>
        <p:nvCxnSpPr>
          <p:cNvPr id="353" name="直線コネクタ 352">
            <a:extLst>
              <a:ext uri="{FF2B5EF4-FFF2-40B4-BE49-F238E27FC236}">
                <a16:creationId xmlns:a16="http://schemas.microsoft.com/office/drawing/2014/main" id="{B1D7455D-CB2C-82C9-9F17-E20B4205322D}"/>
              </a:ext>
            </a:extLst>
          </p:cNvPr>
          <p:cNvCxnSpPr>
            <a:cxnSpLocks/>
          </p:cNvCxnSpPr>
          <p:nvPr/>
        </p:nvCxnSpPr>
        <p:spPr>
          <a:xfrm>
            <a:off x="4320625" y="241965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54" name="テキスト ボックス 353">
            <a:extLst>
              <a:ext uri="{FF2B5EF4-FFF2-40B4-BE49-F238E27FC236}">
                <a16:creationId xmlns:a16="http://schemas.microsoft.com/office/drawing/2014/main" id="{1E618A97-3E86-4C4D-20B4-0EFB49AE391F}"/>
              </a:ext>
            </a:extLst>
          </p:cNvPr>
          <p:cNvSpPr txBox="1">
            <a:spLocks/>
          </p:cNvSpPr>
          <p:nvPr/>
        </p:nvSpPr>
        <p:spPr>
          <a:xfrm>
            <a:off x="4840181" y="241366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太字のみ色付け</a:t>
            </a:r>
            <a:endParaRPr lang="ja-JP" altLang="en-US" dirty="0">
              <a:latin typeface="Candara" panose="020E0502030303020204" pitchFamily="34" charset="0"/>
              <a:ea typeface="Meiryo UI" panose="020B0604030504040204" pitchFamily="50" charset="-128"/>
            </a:endParaRPr>
          </a:p>
        </p:txBody>
      </p:sp>
      <p:sp>
        <p:nvSpPr>
          <p:cNvPr id="355" name="テキスト ボックス 354">
            <a:extLst>
              <a:ext uri="{FF2B5EF4-FFF2-40B4-BE49-F238E27FC236}">
                <a16:creationId xmlns:a16="http://schemas.microsoft.com/office/drawing/2014/main" id="{E36717A0-BB9E-95B0-DCD0-AC95DE2B4391}"/>
              </a:ext>
            </a:extLst>
          </p:cNvPr>
          <p:cNvSpPr txBox="1">
            <a:spLocks/>
          </p:cNvSpPr>
          <p:nvPr/>
        </p:nvSpPr>
        <p:spPr>
          <a:xfrm>
            <a:off x="6563435" y="241392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B</a:t>
            </a:r>
            <a:endParaRPr lang="ja-JP" altLang="en-US" dirty="0">
              <a:latin typeface="Candara" panose="020E0502030303020204" pitchFamily="34" charset="0"/>
              <a:ea typeface="Meiryo UI" panose="020B0604030504040204" pitchFamily="50" charset="-128"/>
            </a:endParaRPr>
          </a:p>
        </p:txBody>
      </p:sp>
      <p:pic>
        <p:nvPicPr>
          <p:cNvPr id="363" name="図 362">
            <a:extLst>
              <a:ext uri="{FF2B5EF4-FFF2-40B4-BE49-F238E27FC236}">
                <a16:creationId xmlns:a16="http://schemas.microsoft.com/office/drawing/2014/main" id="{DD56D8A0-CBF5-F66D-66DC-80F3AD139BDB}"/>
              </a:ext>
            </a:extLst>
          </p:cNvPr>
          <p:cNvPicPr>
            <a:picLocks/>
          </p:cNvPicPr>
          <p:nvPr/>
        </p:nvPicPr>
        <p:blipFill rotWithShape="1">
          <a:blip r:embed="rId5"/>
          <a:srcRect r="14307" b="15654"/>
          <a:stretch/>
        </p:blipFill>
        <p:spPr>
          <a:xfrm>
            <a:off x="4425615" y="1603446"/>
            <a:ext cx="197704" cy="216695"/>
          </a:xfrm>
          <a:prstGeom prst="rect">
            <a:avLst/>
          </a:prstGeom>
        </p:spPr>
      </p:pic>
      <p:pic>
        <p:nvPicPr>
          <p:cNvPr id="386" name="図 385">
            <a:extLst>
              <a:ext uri="{FF2B5EF4-FFF2-40B4-BE49-F238E27FC236}">
                <a16:creationId xmlns:a16="http://schemas.microsoft.com/office/drawing/2014/main" id="{5B3C25FB-4D97-FAC5-32FC-216E26A6FAB1}"/>
              </a:ext>
            </a:extLst>
          </p:cNvPr>
          <p:cNvPicPr>
            <a:picLocks/>
          </p:cNvPicPr>
          <p:nvPr/>
        </p:nvPicPr>
        <p:blipFill rotWithShape="1">
          <a:blip r:embed="rId6"/>
          <a:srcRect t="17035" b="16477"/>
          <a:stretch/>
        </p:blipFill>
        <p:spPr>
          <a:xfrm>
            <a:off x="4423853" y="1878141"/>
            <a:ext cx="201228" cy="202727"/>
          </a:xfrm>
          <a:prstGeom prst="rect">
            <a:avLst/>
          </a:prstGeom>
        </p:spPr>
      </p:pic>
      <p:pic>
        <p:nvPicPr>
          <p:cNvPr id="387" name="図 386">
            <a:extLst>
              <a:ext uri="{FF2B5EF4-FFF2-40B4-BE49-F238E27FC236}">
                <a16:creationId xmlns:a16="http://schemas.microsoft.com/office/drawing/2014/main" id="{04B303B5-19E1-1258-50A3-CC94AF18EF3B}"/>
              </a:ext>
            </a:extLst>
          </p:cNvPr>
          <p:cNvPicPr>
            <a:picLocks/>
          </p:cNvPicPr>
          <p:nvPr/>
        </p:nvPicPr>
        <p:blipFill>
          <a:blip r:embed="rId7"/>
          <a:stretch>
            <a:fillRect/>
          </a:stretch>
        </p:blipFill>
        <p:spPr>
          <a:xfrm>
            <a:off x="4421003" y="2163843"/>
            <a:ext cx="206929" cy="208470"/>
          </a:xfrm>
          <a:prstGeom prst="rect">
            <a:avLst/>
          </a:prstGeom>
        </p:spPr>
      </p:pic>
      <p:pic>
        <p:nvPicPr>
          <p:cNvPr id="388" name="Picture 6" descr="GroupBasicText">
            <a:extLst>
              <a:ext uri="{FF2B5EF4-FFF2-40B4-BE49-F238E27FC236}">
                <a16:creationId xmlns:a16="http://schemas.microsoft.com/office/drawing/2014/main" id="{FE361D13-81F3-3670-A02D-248978FD4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7631" y="2450122"/>
            <a:ext cx="213673" cy="213673"/>
          </a:xfrm>
          <a:prstGeom prst="rect">
            <a:avLst/>
          </a:prstGeom>
          <a:noFill/>
          <a:extLst>
            <a:ext uri="{909E8E84-426E-40DD-AFC4-6F175D3DCCD1}">
              <a14:hiddenFill xmlns:a14="http://schemas.microsoft.com/office/drawing/2010/main">
                <a:solidFill>
                  <a:srgbClr val="FFFFFF"/>
                </a:solidFill>
              </a14:hiddenFill>
            </a:ext>
          </a:extLst>
        </p:spPr>
      </p:pic>
      <p:cxnSp>
        <p:nvCxnSpPr>
          <p:cNvPr id="396" name="直線コネクタ 395">
            <a:extLst>
              <a:ext uri="{FF2B5EF4-FFF2-40B4-BE49-F238E27FC236}">
                <a16:creationId xmlns:a16="http://schemas.microsoft.com/office/drawing/2014/main" id="{A940AD48-8734-0899-B09C-A1B5A3BC51C7}"/>
              </a:ext>
            </a:extLst>
          </p:cNvPr>
          <p:cNvCxnSpPr>
            <a:cxnSpLocks/>
          </p:cNvCxnSpPr>
          <p:nvPr/>
        </p:nvCxnSpPr>
        <p:spPr>
          <a:xfrm>
            <a:off x="8538591" y="1339341"/>
            <a:ext cx="0" cy="17761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直線コネクタ 396">
            <a:extLst>
              <a:ext uri="{FF2B5EF4-FFF2-40B4-BE49-F238E27FC236}">
                <a16:creationId xmlns:a16="http://schemas.microsoft.com/office/drawing/2014/main" id="{17596B15-B8D3-0934-FFDF-031F626D3CA2}"/>
              </a:ext>
            </a:extLst>
          </p:cNvPr>
          <p:cNvCxnSpPr>
            <a:cxnSpLocks/>
          </p:cNvCxnSpPr>
          <p:nvPr/>
        </p:nvCxnSpPr>
        <p:spPr>
          <a:xfrm>
            <a:off x="8415164" y="1699317"/>
            <a:ext cx="223994" cy="0"/>
          </a:xfrm>
          <a:prstGeom prst="line">
            <a:avLst/>
          </a:prstGeom>
          <a:ln w="1905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03" name="図 402">
            <a:extLst>
              <a:ext uri="{FF2B5EF4-FFF2-40B4-BE49-F238E27FC236}">
                <a16:creationId xmlns:a16="http://schemas.microsoft.com/office/drawing/2014/main" id="{9398E3A6-E47D-E45A-C538-1B9A0BADE0B3}"/>
              </a:ext>
            </a:extLst>
          </p:cNvPr>
          <p:cNvPicPr>
            <a:picLocks/>
          </p:cNvPicPr>
          <p:nvPr/>
        </p:nvPicPr>
        <p:blipFill>
          <a:blip r:embed="rId9"/>
          <a:stretch>
            <a:fillRect/>
          </a:stretch>
        </p:blipFill>
        <p:spPr>
          <a:xfrm>
            <a:off x="8409048" y="1874099"/>
            <a:ext cx="236226" cy="236228"/>
          </a:xfrm>
          <a:prstGeom prst="rect">
            <a:avLst/>
          </a:prstGeom>
        </p:spPr>
      </p:pic>
      <p:pic>
        <p:nvPicPr>
          <p:cNvPr id="404" name="図 403">
            <a:extLst>
              <a:ext uri="{FF2B5EF4-FFF2-40B4-BE49-F238E27FC236}">
                <a16:creationId xmlns:a16="http://schemas.microsoft.com/office/drawing/2014/main" id="{A6176EB5-511A-36E2-A85F-C0A9317F87E4}"/>
              </a:ext>
            </a:extLst>
          </p:cNvPr>
          <p:cNvPicPr>
            <a:picLocks/>
          </p:cNvPicPr>
          <p:nvPr/>
        </p:nvPicPr>
        <p:blipFill>
          <a:blip r:embed="rId10"/>
          <a:stretch>
            <a:fillRect/>
          </a:stretch>
        </p:blipFill>
        <p:spPr>
          <a:xfrm>
            <a:off x="8415897" y="2170068"/>
            <a:ext cx="222529" cy="245391"/>
          </a:xfrm>
          <a:prstGeom prst="rect">
            <a:avLst/>
          </a:prstGeom>
        </p:spPr>
      </p:pic>
      <p:grpSp>
        <p:nvGrpSpPr>
          <p:cNvPr id="510" name="グループ化 509">
            <a:extLst>
              <a:ext uri="{FF2B5EF4-FFF2-40B4-BE49-F238E27FC236}">
                <a16:creationId xmlns:a16="http://schemas.microsoft.com/office/drawing/2014/main" id="{DA0290D4-5D7F-1555-07F5-5C17557258F5}"/>
              </a:ext>
            </a:extLst>
          </p:cNvPr>
          <p:cNvGrpSpPr>
            <a:grpSpLocks/>
          </p:cNvGrpSpPr>
          <p:nvPr/>
        </p:nvGrpSpPr>
        <p:grpSpPr>
          <a:xfrm>
            <a:off x="337038" y="809515"/>
            <a:ext cx="11520001" cy="209264"/>
            <a:chOff x="2540000" y="2457736"/>
            <a:chExt cx="3175000" cy="209264"/>
          </a:xfrm>
        </p:grpSpPr>
        <p:cxnSp>
          <p:nvCxnSpPr>
            <p:cNvPr id="511" name="直線コネクタ 510">
              <a:extLst>
                <a:ext uri="{FF2B5EF4-FFF2-40B4-BE49-F238E27FC236}">
                  <a16:creationId xmlns:a16="http://schemas.microsoft.com/office/drawing/2014/main" id="{39602368-51DD-4023-E0B1-650B8FB08DB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2" name="テキスト ボックス 511">
              <a:extLst>
                <a:ext uri="{FF2B5EF4-FFF2-40B4-BE49-F238E27FC236}">
                  <a16:creationId xmlns:a16="http://schemas.microsoft.com/office/drawing/2014/main" id="{0283CB04-28F0-481E-3FEA-9D9A9E1BB442}"/>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en-US" altLang="ja-JP" sz="1100" b="1" dirty="0" err="1">
                  <a:latin typeface="Candara" panose="020E0502030303020204" pitchFamily="34" charset="0"/>
                  <a:ea typeface="Meiryo UI" panose="020B0604030504040204" pitchFamily="50" charset="-128"/>
                </a:rPr>
                <a:t>Xkey</a:t>
              </a:r>
              <a:r>
                <a:rPr kumimoji="1" lang="ja-JP" altLang="en-US" sz="1100" b="1" dirty="0">
                  <a:latin typeface="Candara" panose="020E0502030303020204" pitchFamily="34" charset="0"/>
                  <a:ea typeface="Meiryo UI" panose="020B0604030504040204" pitchFamily="50" charset="-128"/>
                </a:rPr>
                <a:t>追加機能へのショートカット</a:t>
              </a:r>
            </a:p>
          </p:txBody>
        </p:sp>
      </p:grpSp>
      <p:sp>
        <p:nvSpPr>
          <p:cNvPr id="7" name="テキスト ボックス 6">
            <a:extLst>
              <a:ext uri="{FF2B5EF4-FFF2-40B4-BE49-F238E27FC236}">
                <a16:creationId xmlns:a16="http://schemas.microsoft.com/office/drawing/2014/main" id="{A3A60805-98EE-8863-D7D0-092888886D1C}"/>
              </a:ext>
            </a:extLst>
          </p:cNvPr>
          <p:cNvSpPr txBox="1">
            <a:spLocks/>
          </p:cNvSpPr>
          <p:nvPr/>
        </p:nvSpPr>
        <p:spPr>
          <a:xfrm>
            <a:off x="856594" y="155874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幅揃え</a:t>
            </a:r>
            <a:endParaRPr lang="ja-JP" altLang="en-US" dirty="0">
              <a:latin typeface="Candara" panose="020E0502030303020204" pitchFamily="34" charset="0"/>
              <a:ea typeface="Meiryo UI" panose="020B0604030504040204" pitchFamily="50" charset="-128"/>
            </a:endParaRPr>
          </a:p>
        </p:txBody>
      </p:sp>
      <p:cxnSp>
        <p:nvCxnSpPr>
          <p:cNvPr id="8" name="直線コネクタ 7">
            <a:extLst>
              <a:ext uri="{FF2B5EF4-FFF2-40B4-BE49-F238E27FC236}">
                <a16:creationId xmlns:a16="http://schemas.microsoft.com/office/drawing/2014/main" id="{D22E37A5-B118-54A0-CE8B-250D4B17A29A}"/>
              </a:ext>
            </a:extLst>
          </p:cNvPr>
          <p:cNvCxnSpPr>
            <a:cxnSpLocks/>
          </p:cNvCxnSpPr>
          <p:nvPr/>
        </p:nvCxnSpPr>
        <p:spPr>
          <a:xfrm>
            <a:off x="337038" y="184976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D0A5615-9F51-82C7-7FAD-678A0F475A62}"/>
              </a:ext>
            </a:extLst>
          </p:cNvPr>
          <p:cNvSpPr txBox="1">
            <a:spLocks/>
          </p:cNvSpPr>
          <p:nvPr/>
        </p:nvSpPr>
        <p:spPr>
          <a:xfrm>
            <a:off x="856594" y="184380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高さ揃え</a:t>
            </a:r>
            <a:endParaRPr lang="ja-JP" altLang="en-US" dirty="0">
              <a:latin typeface="Candara" panose="020E0502030303020204" pitchFamily="34" charset="0"/>
              <a:ea typeface="Meiryo UI" panose="020B0604030504040204" pitchFamily="50" charset="-128"/>
            </a:endParaRPr>
          </a:p>
        </p:txBody>
      </p:sp>
      <p:cxnSp>
        <p:nvCxnSpPr>
          <p:cNvPr id="10" name="直線コネクタ 9">
            <a:extLst>
              <a:ext uri="{FF2B5EF4-FFF2-40B4-BE49-F238E27FC236}">
                <a16:creationId xmlns:a16="http://schemas.microsoft.com/office/drawing/2014/main" id="{85ABB237-51C7-BBBE-2942-E1789379B256}"/>
              </a:ext>
            </a:extLst>
          </p:cNvPr>
          <p:cNvCxnSpPr>
            <a:cxnSpLocks/>
          </p:cNvCxnSpPr>
          <p:nvPr/>
        </p:nvCxnSpPr>
        <p:spPr>
          <a:xfrm>
            <a:off x="337038" y="327506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E767FF90-AC99-DD2B-6BD8-B96CCAF98E88}"/>
              </a:ext>
            </a:extLst>
          </p:cNvPr>
          <p:cNvSpPr txBox="1">
            <a:spLocks/>
          </p:cNvSpPr>
          <p:nvPr/>
        </p:nvSpPr>
        <p:spPr>
          <a:xfrm>
            <a:off x="856594" y="326910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太さのトグル</a:t>
            </a:r>
            <a:endParaRPr lang="ja-JP" altLang="en-US" dirty="0">
              <a:latin typeface="Candara" panose="020E0502030303020204" pitchFamily="34" charset="0"/>
              <a:ea typeface="Meiryo UI" panose="020B0604030504040204" pitchFamily="50" charset="-128"/>
            </a:endParaRPr>
          </a:p>
        </p:txBody>
      </p:sp>
      <p:sp>
        <p:nvSpPr>
          <p:cNvPr id="12" name="テキスト ボックス 11">
            <a:extLst>
              <a:ext uri="{FF2B5EF4-FFF2-40B4-BE49-F238E27FC236}">
                <a16:creationId xmlns:a16="http://schemas.microsoft.com/office/drawing/2014/main" id="{8017A416-DDA9-B69B-DFB9-649AD7C115B9}"/>
              </a:ext>
            </a:extLst>
          </p:cNvPr>
          <p:cNvSpPr txBox="1">
            <a:spLocks/>
          </p:cNvSpPr>
          <p:nvPr/>
        </p:nvSpPr>
        <p:spPr>
          <a:xfrm>
            <a:off x="2579848" y="155874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E</a:t>
            </a:r>
            <a:endParaRPr lang="ja-JP" altLang="en-US" dirty="0">
              <a:latin typeface="Candara" panose="020E0502030303020204" pitchFamily="34" charset="0"/>
              <a:ea typeface="Meiryo UI" panose="020B0604030504040204" pitchFamily="50" charset="-128"/>
            </a:endParaRPr>
          </a:p>
        </p:txBody>
      </p:sp>
      <p:sp>
        <p:nvSpPr>
          <p:cNvPr id="13" name="テキスト ボックス 12">
            <a:extLst>
              <a:ext uri="{FF2B5EF4-FFF2-40B4-BE49-F238E27FC236}">
                <a16:creationId xmlns:a16="http://schemas.microsoft.com/office/drawing/2014/main" id="{39F33B93-3088-84C1-9B4E-4BB4C0B3A999}"/>
              </a:ext>
            </a:extLst>
          </p:cNvPr>
          <p:cNvSpPr txBox="1">
            <a:spLocks/>
          </p:cNvSpPr>
          <p:nvPr/>
        </p:nvSpPr>
        <p:spPr>
          <a:xfrm>
            <a:off x="2579848" y="1843803"/>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E</a:t>
            </a:r>
            <a:endParaRPr lang="ja-JP" altLang="en-US" dirty="0">
              <a:latin typeface="Candara" panose="020E0502030303020204" pitchFamily="34" charset="0"/>
              <a:ea typeface="Meiryo UI" panose="020B0604030504040204" pitchFamily="50" charset="-128"/>
            </a:endParaRPr>
          </a:p>
        </p:txBody>
      </p:sp>
      <p:sp>
        <p:nvSpPr>
          <p:cNvPr id="14" name="テキスト ボックス 13">
            <a:extLst>
              <a:ext uri="{FF2B5EF4-FFF2-40B4-BE49-F238E27FC236}">
                <a16:creationId xmlns:a16="http://schemas.microsoft.com/office/drawing/2014/main" id="{B8612738-93AD-935B-CE88-FABA438766C8}"/>
              </a:ext>
            </a:extLst>
          </p:cNvPr>
          <p:cNvSpPr txBox="1">
            <a:spLocks/>
          </p:cNvSpPr>
          <p:nvPr/>
        </p:nvSpPr>
        <p:spPr>
          <a:xfrm>
            <a:off x="2579848" y="3269098"/>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+B</a:t>
            </a:r>
            <a:endParaRPr lang="ja-JP" altLang="en-US" dirty="0">
              <a:latin typeface="Candara" panose="020E0502030303020204" pitchFamily="34" charset="0"/>
              <a:ea typeface="Meiryo UI" panose="020B0604030504040204" pitchFamily="50" charset="-128"/>
            </a:endParaRPr>
          </a:p>
        </p:txBody>
      </p:sp>
      <p:cxnSp>
        <p:nvCxnSpPr>
          <p:cNvPr id="15" name="直線コネクタ 14">
            <a:extLst>
              <a:ext uri="{FF2B5EF4-FFF2-40B4-BE49-F238E27FC236}">
                <a16:creationId xmlns:a16="http://schemas.microsoft.com/office/drawing/2014/main" id="{A9817F47-3E70-B31F-7297-7B02B01F8951}"/>
              </a:ext>
            </a:extLst>
          </p:cNvPr>
          <p:cNvCxnSpPr>
            <a:cxnSpLocks/>
          </p:cNvCxnSpPr>
          <p:nvPr/>
        </p:nvCxnSpPr>
        <p:spPr>
          <a:xfrm>
            <a:off x="337038" y="356012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04CB2A9A-BC18-01D9-EEE5-E7719FE42CE0}"/>
              </a:ext>
            </a:extLst>
          </p:cNvPr>
          <p:cNvSpPr txBox="1">
            <a:spLocks/>
          </p:cNvSpPr>
          <p:nvPr/>
        </p:nvSpPr>
        <p:spPr>
          <a:xfrm>
            <a:off x="856594" y="355416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点線のトグル</a:t>
            </a:r>
          </a:p>
        </p:txBody>
      </p:sp>
      <p:cxnSp>
        <p:nvCxnSpPr>
          <p:cNvPr id="18" name="直線コネクタ 17">
            <a:extLst>
              <a:ext uri="{FF2B5EF4-FFF2-40B4-BE49-F238E27FC236}">
                <a16:creationId xmlns:a16="http://schemas.microsoft.com/office/drawing/2014/main" id="{5EF969EA-4994-91F4-FAE4-CEE95B6036EF}"/>
              </a:ext>
            </a:extLst>
          </p:cNvPr>
          <p:cNvCxnSpPr>
            <a:cxnSpLocks/>
          </p:cNvCxnSpPr>
          <p:nvPr/>
        </p:nvCxnSpPr>
        <p:spPr>
          <a:xfrm>
            <a:off x="337038" y="384518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EAB979FF-A102-A6C7-A8EC-3AD787E428D5}"/>
              </a:ext>
            </a:extLst>
          </p:cNvPr>
          <p:cNvSpPr txBox="1">
            <a:spLocks/>
          </p:cNvSpPr>
          <p:nvPr/>
        </p:nvSpPr>
        <p:spPr>
          <a:xfrm>
            <a:off x="856594" y="383922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矢印のトグル</a:t>
            </a:r>
            <a:endParaRPr lang="ja-JP" altLang="en-US" dirty="0">
              <a:latin typeface="Candara" panose="020E0502030303020204" pitchFamily="34" charset="0"/>
              <a:ea typeface="Meiryo UI" panose="020B0604030504040204" pitchFamily="50" charset="-128"/>
            </a:endParaRPr>
          </a:p>
        </p:txBody>
      </p:sp>
      <p:cxnSp>
        <p:nvCxnSpPr>
          <p:cNvPr id="20" name="直線コネクタ 19">
            <a:extLst>
              <a:ext uri="{FF2B5EF4-FFF2-40B4-BE49-F238E27FC236}">
                <a16:creationId xmlns:a16="http://schemas.microsoft.com/office/drawing/2014/main" id="{6C06A903-87BA-4DF3-C47E-06913D4C78CF}"/>
              </a:ext>
            </a:extLst>
          </p:cNvPr>
          <p:cNvCxnSpPr>
            <a:cxnSpLocks/>
          </p:cNvCxnSpPr>
          <p:nvPr/>
        </p:nvCxnSpPr>
        <p:spPr>
          <a:xfrm>
            <a:off x="337038" y="413024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D99E8578-0F33-CFBB-F094-60D214B96AB4}"/>
              </a:ext>
            </a:extLst>
          </p:cNvPr>
          <p:cNvSpPr txBox="1">
            <a:spLocks/>
          </p:cNvSpPr>
          <p:nvPr/>
        </p:nvSpPr>
        <p:spPr>
          <a:xfrm>
            <a:off x="856594" y="41242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線の色のトグル</a:t>
            </a:r>
            <a:endParaRPr lang="ja-JP" altLang="en-US" dirty="0">
              <a:latin typeface="Candara" panose="020E0502030303020204" pitchFamily="34" charset="0"/>
              <a:ea typeface="Meiryo UI" panose="020B0604030504040204" pitchFamily="50" charset="-128"/>
            </a:endParaRPr>
          </a:p>
        </p:txBody>
      </p:sp>
      <p:sp>
        <p:nvSpPr>
          <p:cNvPr id="22" name="テキスト ボックス 21">
            <a:extLst>
              <a:ext uri="{FF2B5EF4-FFF2-40B4-BE49-F238E27FC236}">
                <a16:creationId xmlns:a16="http://schemas.microsoft.com/office/drawing/2014/main" id="{488BD7E6-0B50-FC6A-0079-4E8E4ECC09D5}"/>
              </a:ext>
            </a:extLst>
          </p:cNvPr>
          <p:cNvSpPr txBox="1">
            <a:spLocks/>
          </p:cNvSpPr>
          <p:nvPr/>
        </p:nvSpPr>
        <p:spPr>
          <a:xfrm>
            <a:off x="2579848" y="3554157"/>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+D</a:t>
            </a:r>
            <a:endParaRPr lang="ja-JP" altLang="en-US" dirty="0">
              <a:latin typeface="Candara" panose="020E0502030303020204" pitchFamily="34" charset="0"/>
              <a:ea typeface="Meiryo UI" panose="020B0604030504040204" pitchFamily="50" charset="-128"/>
            </a:endParaRPr>
          </a:p>
        </p:txBody>
      </p:sp>
      <p:sp>
        <p:nvSpPr>
          <p:cNvPr id="23" name="テキスト ボックス 22">
            <a:extLst>
              <a:ext uri="{FF2B5EF4-FFF2-40B4-BE49-F238E27FC236}">
                <a16:creationId xmlns:a16="http://schemas.microsoft.com/office/drawing/2014/main" id="{575FAE52-8AD5-7EA7-470F-8398C4D550BF}"/>
              </a:ext>
            </a:extLst>
          </p:cNvPr>
          <p:cNvSpPr txBox="1">
            <a:spLocks/>
          </p:cNvSpPr>
          <p:nvPr/>
        </p:nvSpPr>
        <p:spPr>
          <a:xfrm>
            <a:off x="2579848" y="3839216"/>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+A</a:t>
            </a:r>
            <a:endParaRPr lang="ja-JP" altLang="en-US" dirty="0">
              <a:latin typeface="Candara" panose="020E0502030303020204" pitchFamily="34" charset="0"/>
              <a:ea typeface="Meiryo UI" panose="020B0604030504040204" pitchFamily="50" charset="-128"/>
            </a:endParaRPr>
          </a:p>
        </p:txBody>
      </p:sp>
      <p:sp>
        <p:nvSpPr>
          <p:cNvPr id="24" name="テキスト ボックス 23">
            <a:extLst>
              <a:ext uri="{FF2B5EF4-FFF2-40B4-BE49-F238E27FC236}">
                <a16:creationId xmlns:a16="http://schemas.microsoft.com/office/drawing/2014/main" id="{F87FCE16-8181-673D-EADF-515C156FDA84}"/>
              </a:ext>
            </a:extLst>
          </p:cNvPr>
          <p:cNvSpPr txBox="1">
            <a:spLocks/>
          </p:cNvSpPr>
          <p:nvPr/>
        </p:nvSpPr>
        <p:spPr>
          <a:xfrm>
            <a:off x="2579848" y="412427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Ctcl+Shift+C</a:t>
            </a:r>
            <a:endParaRPr lang="ja-JP" altLang="en-US" dirty="0">
              <a:latin typeface="Candara" panose="020E0502030303020204" pitchFamily="34" charset="0"/>
              <a:ea typeface="Meiryo UI" panose="020B0604030504040204" pitchFamily="50" charset="-128"/>
            </a:endParaRPr>
          </a:p>
        </p:txBody>
      </p:sp>
      <p:cxnSp>
        <p:nvCxnSpPr>
          <p:cNvPr id="25" name="直線コネクタ 24">
            <a:extLst>
              <a:ext uri="{FF2B5EF4-FFF2-40B4-BE49-F238E27FC236}">
                <a16:creationId xmlns:a16="http://schemas.microsoft.com/office/drawing/2014/main" id="{8459F5B0-448C-C6AB-2A1A-64CA6E684E89}"/>
              </a:ext>
            </a:extLst>
          </p:cNvPr>
          <p:cNvCxnSpPr>
            <a:cxnSpLocks/>
          </p:cNvCxnSpPr>
          <p:nvPr/>
        </p:nvCxnSpPr>
        <p:spPr>
          <a:xfrm>
            <a:off x="337038" y="441530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077E039-9DE3-0D3F-572A-4E7541AA104C}"/>
              </a:ext>
            </a:extLst>
          </p:cNvPr>
          <p:cNvSpPr txBox="1">
            <a:spLocks/>
          </p:cNvSpPr>
          <p:nvPr/>
        </p:nvSpPr>
        <p:spPr>
          <a:xfrm>
            <a:off x="856594" y="440934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位置コピー</a:t>
            </a:r>
            <a:endParaRPr lang="ja-JP" altLang="en-US" dirty="0">
              <a:latin typeface="Candara" panose="020E0502030303020204" pitchFamily="34" charset="0"/>
              <a:ea typeface="Meiryo UI" panose="020B0604030504040204" pitchFamily="50" charset="-128"/>
            </a:endParaRPr>
          </a:p>
        </p:txBody>
      </p:sp>
      <p:cxnSp>
        <p:nvCxnSpPr>
          <p:cNvPr id="27" name="直線コネクタ 26">
            <a:extLst>
              <a:ext uri="{FF2B5EF4-FFF2-40B4-BE49-F238E27FC236}">
                <a16:creationId xmlns:a16="http://schemas.microsoft.com/office/drawing/2014/main" id="{C2781B59-ABF3-644A-42EA-DBBC4AD88DE1}"/>
              </a:ext>
            </a:extLst>
          </p:cNvPr>
          <p:cNvCxnSpPr>
            <a:cxnSpLocks/>
          </p:cNvCxnSpPr>
          <p:nvPr/>
        </p:nvCxnSpPr>
        <p:spPr>
          <a:xfrm>
            <a:off x="337038" y="470036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08B1BD2-5ED9-03B5-E16D-32EE3338CD33}"/>
              </a:ext>
            </a:extLst>
          </p:cNvPr>
          <p:cNvSpPr txBox="1">
            <a:spLocks/>
          </p:cNvSpPr>
          <p:nvPr/>
        </p:nvSpPr>
        <p:spPr>
          <a:xfrm>
            <a:off x="856594" y="469440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位置貼り付け</a:t>
            </a:r>
            <a:endParaRPr lang="ja-JP" altLang="en-US" dirty="0">
              <a:latin typeface="Candara" panose="020E0502030303020204" pitchFamily="34" charset="0"/>
              <a:ea typeface="Meiryo UI" panose="020B0604030504040204" pitchFamily="50" charset="-128"/>
            </a:endParaRPr>
          </a:p>
        </p:txBody>
      </p:sp>
      <p:cxnSp>
        <p:nvCxnSpPr>
          <p:cNvPr id="29" name="直線コネクタ 28">
            <a:extLst>
              <a:ext uri="{FF2B5EF4-FFF2-40B4-BE49-F238E27FC236}">
                <a16:creationId xmlns:a16="http://schemas.microsoft.com/office/drawing/2014/main" id="{22DDE84E-42C2-A3B4-6AAF-DE643AF4EADB}"/>
              </a:ext>
            </a:extLst>
          </p:cNvPr>
          <p:cNvCxnSpPr>
            <a:cxnSpLocks/>
          </p:cNvCxnSpPr>
          <p:nvPr/>
        </p:nvCxnSpPr>
        <p:spPr>
          <a:xfrm>
            <a:off x="337038" y="498542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FB41522A-5298-A673-B48F-4F0E1DF2D1CD}"/>
              </a:ext>
            </a:extLst>
          </p:cNvPr>
          <p:cNvSpPr txBox="1">
            <a:spLocks/>
          </p:cNvSpPr>
          <p:nvPr/>
        </p:nvSpPr>
        <p:spPr>
          <a:xfrm>
            <a:off x="856594" y="497946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図形の色のトグル</a:t>
            </a:r>
            <a:endParaRPr lang="ja-JP" altLang="en-US" dirty="0">
              <a:latin typeface="Candara" panose="020E0502030303020204" pitchFamily="34" charset="0"/>
              <a:ea typeface="Meiryo UI" panose="020B0604030504040204" pitchFamily="50" charset="-128"/>
            </a:endParaRPr>
          </a:p>
        </p:txBody>
      </p:sp>
      <p:sp>
        <p:nvSpPr>
          <p:cNvPr id="31" name="テキスト ボックス 30">
            <a:extLst>
              <a:ext uri="{FF2B5EF4-FFF2-40B4-BE49-F238E27FC236}">
                <a16:creationId xmlns:a16="http://schemas.microsoft.com/office/drawing/2014/main" id="{B51161C1-F38A-E1D1-8930-8D912DCA9DB8}"/>
              </a:ext>
            </a:extLst>
          </p:cNvPr>
          <p:cNvSpPr txBox="1">
            <a:spLocks/>
          </p:cNvSpPr>
          <p:nvPr/>
        </p:nvSpPr>
        <p:spPr>
          <a:xfrm>
            <a:off x="2579848" y="440933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C</a:t>
            </a:r>
            <a:endParaRPr lang="ja-JP" altLang="en-US" dirty="0">
              <a:latin typeface="Candara" panose="020E0502030303020204" pitchFamily="34" charset="0"/>
              <a:ea typeface="Meiryo UI" panose="020B0604030504040204" pitchFamily="50" charset="-128"/>
            </a:endParaRPr>
          </a:p>
        </p:txBody>
      </p:sp>
      <p:sp>
        <p:nvSpPr>
          <p:cNvPr id="32" name="テキスト ボックス 31">
            <a:extLst>
              <a:ext uri="{FF2B5EF4-FFF2-40B4-BE49-F238E27FC236}">
                <a16:creationId xmlns:a16="http://schemas.microsoft.com/office/drawing/2014/main" id="{17511254-2AAB-8549-0431-0E7831F31121}"/>
              </a:ext>
            </a:extLst>
          </p:cNvPr>
          <p:cNvSpPr txBox="1">
            <a:spLocks/>
          </p:cNvSpPr>
          <p:nvPr/>
        </p:nvSpPr>
        <p:spPr>
          <a:xfrm>
            <a:off x="2579848" y="4694393"/>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V</a:t>
            </a:r>
            <a:endParaRPr lang="ja-JP" altLang="en-US" dirty="0">
              <a:latin typeface="Candara" panose="020E0502030303020204" pitchFamily="34" charset="0"/>
              <a:ea typeface="Meiryo UI" panose="020B0604030504040204" pitchFamily="50" charset="-128"/>
            </a:endParaRPr>
          </a:p>
        </p:txBody>
      </p:sp>
      <p:sp>
        <p:nvSpPr>
          <p:cNvPr id="33" name="テキスト ボックス 32">
            <a:extLst>
              <a:ext uri="{FF2B5EF4-FFF2-40B4-BE49-F238E27FC236}">
                <a16:creationId xmlns:a16="http://schemas.microsoft.com/office/drawing/2014/main" id="{0A1CE930-F3D6-3FE5-5B80-E28FFB70E33B}"/>
              </a:ext>
            </a:extLst>
          </p:cNvPr>
          <p:cNvSpPr txBox="1">
            <a:spLocks/>
          </p:cNvSpPr>
          <p:nvPr/>
        </p:nvSpPr>
        <p:spPr>
          <a:xfrm>
            <a:off x="2579848" y="497945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A</a:t>
            </a:r>
            <a:endParaRPr lang="ja-JP" altLang="en-US" dirty="0">
              <a:latin typeface="Candara" panose="020E0502030303020204" pitchFamily="34" charset="0"/>
              <a:ea typeface="Meiryo UI" panose="020B0604030504040204" pitchFamily="50" charset="-128"/>
            </a:endParaRPr>
          </a:p>
        </p:txBody>
      </p:sp>
      <p:cxnSp>
        <p:nvCxnSpPr>
          <p:cNvPr id="34" name="直線コネクタ 33">
            <a:extLst>
              <a:ext uri="{FF2B5EF4-FFF2-40B4-BE49-F238E27FC236}">
                <a16:creationId xmlns:a16="http://schemas.microsoft.com/office/drawing/2014/main" id="{0F0C8691-E86F-FFCC-6651-F93C37A2E408}"/>
              </a:ext>
            </a:extLst>
          </p:cNvPr>
          <p:cNvCxnSpPr>
            <a:cxnSpLocks/>
          </p:cNvCxnSpPr>
          <p:nvPr/>
        </p:nvCxnSpPr>
        <p:spPr>
          <a:xfrm>
            <a:off x="337038" y="527048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040B577-80C6-4B7F-292B-911AC2E68863}"/>
              </a:ext>
            </a:extLst>
          </p:cNvPr>
          <p:cNvSpPr txBox="1">
            <a:spLocks/>
          </p:cNvSpPr>
          <p:nvPr/>
        </p:nvSpPr>
        <p:spPr>
          <a:xfrm>
            <a:off x="856594" y="526452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似た図形の選択</a:t>
            </a:r>
            <a:endParaRPr lang="ja-JP" altLang="en-US" dirty="0">
              <a:latin typeface="Candara" panose="020E0502030303020204" pitchFamily="34" charset="0"/>
              <a:ea typeface="Meiryo UI" panose="020B0604030504040204" pitchFamily="50" charset="-128"/>
            </a:endParaRPr>
          </a:p>
        </p:txBody>
      </p:sp>
      <p:cxnSp>
        <p:nvCxnSpPr>
          <p:cNvPr id="36" name="直線コネクタ 35">
            <a:extLst>
              <a:ext uri="{FF2B5EF4-FFF2-40B4-BE49-F238E27FC236}">
                <a16:creationId xmlns:a16="http://schemas.microsoft.com/office/drawing/2014/main" id="{3D64322F-93F9-2B01-55E5-3ACFCBFF7BB6}"/>
              </a:ext>
            </a:extLst>
          </p:cNvPr>
          <p:cNvCxnSpPr>
            <a:cxnSpLocks/>
          </p:cNvCxnSpPr>
          <p:nvPr/>
        </p:nvCxnSpPr>
        <p:spPr>
          <a:xfrm>
            <a:off x="337038" y="555554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9C29C00C-0331-6003-4259-8B693F78C4EB}"/>
              </a:ext>
            </a:extLst>
          </p:cNvPr>
          <p:cNvSpPr txBox="1">
            <a:spLocks/>
          </p:cNvSpPr>
          <p:nvPr/>
        </p:nvSpPr>
        <p:spPr>
          <a:xfrm>
            <a:off x="856594" y="55495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位置の入れ替え</a:t>
            </a:r>
            <a:endParaRPr lang="ja-JP" altLang="en-US" dirty="0">
              <a:latin typeface="Candara" panose="020E0502030303020204" pitchFamily="34" charset="0"/>
              <a:ea typeface="Meiryo UI" panose="020B0604030504040204" pitchFamily="50" charset="-128"/>
            </a:endParaRPr>
          </a:p>
        </p:txBody>
      </p:sp>
      <p:sp>
        <p:nvSpPr>
          <p:cNvPr id="38" name="テキスト ボックス 37">
            <a:extLst>
              <a:ext uri="{FF2B5EF4-FFF2-40B4-BE49-F238E27FC236}">
                <a16:creationId xmlns:a16="http://schemas.microsoft.com/office/drawing/2014/main" id="{45E5928F-4F33-8D58-0797-360BCCC94D9C}"/>
              </a:ext>
            </a:extLst>
          </p:cNvPr>
          <p:cNvSpPr txBox="1">
            <a:spLocks/>
          </p:cNvSpPr>
          <p:nvPr/>
        </p:nvSpPr>
        <p:spPr>
          <a:xfrm>
            <a:off x="2579848" y="526451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S</a:t>
            </a:r>
            <a:endParaRPr lang="ja-JP" altLang="en-US" dirty="0">
              <a:latin typeface="Candara" panose="020E0502030303020204" pitchFamily="34" charset="0"/>
              <a:ea typeface="Meiryo UI" panose="020B0604030504040204" pitchFamily="50" charset="-128"/>
            </a:endParaRPr>
          </a:p>
        </p:txBody>
      </p:sp>
      <p:sp>
        <p:nvSpPr>
          <p:cNvPr id="39" name="テキスト ボックス 38">
            <a:extLst>
              <a:ext uri="{FF2B5EF4-FFF2-40B4-BE49-F238E27FC236}">
                <a16:creationId xmlns:a16="http://schemas.microsoft.com/office/drawing/2014/main" id="{0D2D1FD9-CC29-FA8F-4616-13915171F117}"/>
              </a:ext>
            </a:extLst>
          </p:cNvPr>
          <p:cNvSpPr txBox="1">
            <a:spLocks/>
          </p:cNvSpPr>
          <p:nvPr/>
        </p:nvSpPr>
        <p:spPr>
          <a:xfrm>
            <a:off x="2579848" y="554957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+P</a:t>
            </a:r>
            <a:endParaRPr lang="ja-JP" altLang="en-US" dirty="0">
              <a:latin typeface="Candara" panose="020E0502030303020204" pitchFamily="34" charset="0"/>
              <a:ea typeface="Meiryo UI" panose="020B0604030504040204" pitchFamily="50" charset="-128"/>
            </a:endParaRPr>
          </a:p>
        </p:txBody>
      </p:sp>
      <p:sp>
        <p:nvSpPr>
          <p:cNvPr id="40" name="テキスト ボックス 39">
            <a:extLst>
              <a:ext uri="{FF2B5EF4-FFF2-40B4-BE49-F238E27FC236}">
                <a16:creationId xmlns:a16="http://schemas.microsoft.com/office/drawing/2014/main" id="{EFC2A53B-2E2F-6B75-A126-B0D4672865B4}"/>
              </a:ext>
            </a:extLst>
          </p:cNvPr>
          <p:cNvSpPr txBox="1">
            <a:spLocks/>
          </p:cNvSpPr>
          <p:nvPr/>
        </p:nvSpPr>
        <p:spPr>
          <a:xfrm>
            <a:off x="856594" y="12736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大きさ揃え</a:t>
            </a:r>
          </a:p>
        </p:txBody>
      </p:sp>
      <p:sp>
        <p:nvSpPr>
          <p:cNvPr id="41" name="テキスト ボックス 40">
            <a:extLst>
              <a:ext uri="{FF2B5EF4-FFF2-40B4-BE49-F238E27FC236}">
                <a16:creationId xmlns:a16="http://schemas.microsoft.com/office/drawing/2014/main" id="{A4BEE59F-69F3-7A42-9DAD-82B29B8F2996}"/>
              </a:ext>
            </a:extLst>
          </p:cNvPr>
          <p:cNvSpPr txBox="1">
            <a:spLocks/>
          </p:cNvSpPr>
          <p:nvPr/>
        </p:nvSpPr>
        <p:spPr>
          <a:xfrm>
            <a:off x="2579848" y="127368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+E</a:t>
            </a:r>
            <a:endParaRPr lang="ja-JP" altLang="en-US" dirty="0">
              <a:latin typeface="Candara" panose="020E0502030303020204" pitchFamily="34" charset="0"/>
              <a:ea typeface="Meiryo UI" panose="020B0604030504040204" pitchFamily="50" charset="-128"/>
            </a:endParaRPr>
          </a:p>
        </p:txBody>
      </p:sp>
      <p:cxnSp>
        <p:nvCxnSpPr>
          <p:cNvPr id="42" name="直線コネクタ 41">
            <a:extLst>
              <a:ext uri="{FF2B5EF4-FFF2-40B4-BE49-F238E27FC236}">
                <a16:creationId xmlns:a16="http://schemas.microsoft.com/office/drawing/2014/main" id="{65CEDE73-1839-C5CB-0302-5041C70BF0DB}"/>
              </a:ext>
            </a:extLst>
          </p:cNvPr>
          <p:cNvCxnSpPr>
            <a:cxnSpLocks/>
          </p:cNvCxnSpPr>
          <p:nvPr/>
        </p:nvCxnSpPr>
        <p:spPr>
          <a:xfrm>
            <a:off x="337038" y="156470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D9AB8DDD-009B-E14C-7712-786999D8EF8C}"/>
              </a:ext>
            </a:extLst>
          </p:cNvPr>
          <p:cNvCxnSpPr>
            <a:cxnSpLocks/>
          </p:cNvCxnSpPr>
          <p:nvPr/>
        </p:nvCxnSpPr>
        <p:spPr>
          <a:xfrm>
            <a:off x="337038" y="584060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BD9F7F7B-40EA-2878-0E60-24BCEF9328F6}"/>
              </a:ext>
            </a:extLst>
          </p:cNvPr>
          <p:cNvSpPr txBox="1">
            <a:spLocks/>
          </p:cNvSpPr>
          <p:nvPr/>
        </p:nvSpPr>
        <p:spPr>
          <a:xfrm>
            <a:off x="856594" y="583464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テキストボックスサイズ自動調整のトグル</a:t>
            </a:r>
            <a:endParaRPr lang="ja-JP" altLang="en-US" dirty="0">
              <a:latin typeface="Candara" panose="020E0502030303020204" pitchFamily="34" charset="0"/>
              <a:ea typeface="Meiryo UI" panose="020B0604030504040204" pitchFamily="50" charset="-128"/>
            </a:endParaRPr>
          </a:p>
        </p:txBody>
      </p:sp>
      <p:sp>
        <p:nvSpPr>
          <p:cNvPr id="45" name="テキスト ボックス 44">
            <a:extLst>
              <a:ext uri="{FF2B5EF4-FFF2-40B4-BE49-F238E27FC236}">
                <a16:creationId xmlns:a16="http://schemas.microsoft.com/office/drawing/2014/main" id="{AC8323B2-87E9-BF2A-5DAF-1F7EA52F7C9B}"/>
              </a:ext>
            </a:extLst>
          </p:cNvPr>
          <p:cNvSpPr txBox="1">
            <a:spLocks/>
          </p:cNvSpPr>
          <p:nvPr/>
        </p:nvSpPr>
        <p:spPr>
          <a:xfrm>
            <a:off x="2579848" y="583462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+ 8</a:t>
            </a:r>
            <a:endParaRPr lang="ja-JP" altLang="en-US" dirty="0">
              <a:latin typeface="Candara" panose="020E0502030303020204" pitchFamily="34" charset="0"/>
              <a:ea typeface="Meiryo UI" panose="020B0604030504040204" pitchFamily="50" charset="-128"/>
            </a:endParaRPr>
          </a:p>
        </p:txBody>
      </p:sp>
      <p:cxnSp>
        <p:nvCxnSpPr>
          <p:cNvPr id="46" name="直線コネクタ 45">
            <a:extLst>
              <a:ext uri="{FF2B5EF4-FFF2-40B4-BE49-F238E27FC236}">
                <a16:creationId xmlns:a16="http://schemas.microsoft.com/office/drawing/2014/main" id="{5C967C97-5F8B-C34F-41A9-0E7EB1CA979A}"/>
              </a:ext>
            </a:extLst>
          </p:cNvPr>
          <p:cNvCxnSpPr>
            <a:cxnSpLocks/>
          </p:cNvCxnSpPr>
          <p:nvPr/>
        </p:nvCxnSpPr>
        <p:spPr>
          <a:xfrm>
            <a:off x="337038" y="612566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22D2AEEB-32A0-B7AA-3DFE-2BCF7615FCCF}"/>
              </a:ext>
            </a:extLst>
          </p:cNvPr>
          <p:cNvSpPr txBox="1">
            <a:spLocks/>
          </p:cNvSpPr>
          <p:nvPr/>
        </p:nvSpPr>
        <p:spPr>
          <a:xfrm>
            <a:off x="856594" y="6119690"/>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テキスト折り返しのトグル</a:t>
            </a:r>
          </a:p>
        </p:txBody>
      </p:sp>
      <p:sp>
        <p:nvSpPr>
          <p:cNvPr id="54" name="テキスト ボックス 53">
            <a:extLst>
              <a:ext uri="{FF2B5EF4-FFF2-40B4-BE49-F238E27FC236}">
                <a16:creationId xmlns:a16="http://schemas.microsoft.com/office/drawing/2014/main" id="{C8B399BB-CEE7-DCAB-285F-87263C10BC3D}"/>
              </a:ext>
            </a:extLst>
          </p:cNvPr>
          <p:cNvSpPr txBox="1">
            <a:spLocks/>
          </p:cNvSpPr>
          <p:nvPr/>
        </p:nvSpPr>
        <p:spPr>
          <a:xfrm>
            <a:off x="2579848" y="611969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+ 7</a:t>
            </a:r>
            <a:endParaRPr lang="ja-JP" altLang="en-US" dirty="0">
              <a:latin typeface="Candara" panose="020E0502030303020204" pitchFamily="34" charset="0"/>
              <a:ea typeface="Meiryo UI" panose="020B0604030504040204" pitchFamily="50" charset="-128"/>
            </a:endParaRPr>
          </a:p>
        </p:txBody>
      </p:sp>
      <p:grpSp>
        <p:nvGrpSpPr>
          <p:cNvPr id="452" name="グループ化 451">
            <a:extLst>
              <a:ext uri="{FF2B5EF4-FFF2-40B4-BE49-F238E27FC236}">
                <a16:creationId xmlns:a16="http://schemas.microsoft.com/office/drawing/2014/main" id="{D4AD26AC-DB11-5CCB-6968-381D89563DD1}"/>
              </a:ext>
            </a:extLst>
          </p:cNvPr>
          <p:cNvGrpSpPr>
            <a:grpSpLocks/>
          </p:cNvGrpSpPr>
          <p:nvPr/>
        </p:nvGrpSpPr>
        <p:grpSpPr>
          <a:xfrm>
            <a:off x="435796" y="5616981"/>
            <a:ext cx="210168" cy="173694"/>
            <a:chOff x="6197098" y="1932330"/>
            <a:chExt cx="657220" cy="542925"/>
          </a:xfrm>
        </p:grpSpPr>
        <p:sp>
          <p:nvSpPr>
            <p:cNvPr id="482" name="フリーフォーム: 図形 481">
              <a:extLst>
                <a:ext uri="{FF2B5EF4-FFF2-40B4-BE49-F238E27FC236}">
                  <a16:creationId xmlns:a16="http://schemas.microsoft.com/office/drawing/2014/main" id="{2F63F17F-F431-70DD-B2F7-2EECB4AF4BAD}"/>
                </a:ext>
              </a:extLst>
            </p:cNvPr>
            <p:cNvSpPr/>
            <p:nvPr/>
          </p:nvSpPr>
          <p:spPr>
            <a:xfrm>
              <a:off x="6510194" y="2223739"/>
              <a:ext cx="344123" cy="251516"/>
            </a:xfrm>
            <a:custGeom>
              <a:avLst/>
              <a:gdLst>
                <a:gd name="connsiteX0" fmla="*/ 237837 w 344123"/>
                <a:gd name="connsiteY0" fmla="*/ 14645 h 251516"/>
                <a:gd name="connsiteX1" fmla="*/ 207533 w 344123"/>
                <a:gd name="connsiteY1" fmla="*/ 15171 h 251516"/>
                <a:gd name="connsiteX2" fmla="*/ 207533 w 344123"/>
                <a:gd name="connsiteY2" fmla="*/ 44948 h 251516"/>
                <a:gd name="connsiteX3" fmla="*/ 270962 w 344123"/>
                <a:gd name="connsiteY3" fmla="*/ 108378 h 251516"/>
                <a:gd name="connsiteX4" fmla="*/ 188995 w 344123"/>
                <a:gd name="connsiteY4" fmla="*/ 108378 h 251516"/>
                <a:gd name="connsiteX5" fmla="*/ 103127 w 344123"/>
                <a:gd name="connsiteY5" fmla="*/ 72809 h 251516"/>
                <a:gd name="connsiteX6" fmla="*/ 30311 w 344123"/>
                <a:gd name="connsiteY6" fmla="*/ 0 h 251516"/>
                <a:gd name="connsiteX7" fmla="*/ 0 w 344123"/>
                <a:gd name="connsiteY7" fmla="*/ 30297 h 251516"/>
                <a:gd name="connsiteX8" fmla="*/ 72816 w 344123"/>
                <a:gd name="connsiteY8" fmla="*/ 103120 h 251516"/>
                <a:gd name="connsiteX9" fmla="*/ 188995 w 344123"/>
                <a:gd name="connsiteY9" fmla="*/ 151240 h 251516"/>
                <a:gd name="connsiteX10" fmla="*/ 270962 w 344123"/>
                <a:gd name="connsiteY10" fmla="*/ 151240 h 251516"/>
                <a:gd name="connsiteX11" fmla="*/ 207533 w 344123"/>
                <a:gd name="connsiteY11" fmla="*/ 214670 h 251516"/>
                <a:gd name="connsiteX12" fmla="*/ 207007 w 344123"/>
                <a:gd name="connsiteY12" fmla="*/ 244974 h 251516"/>
                <a:gd name="connsiteX13" fmla="*/ 237310 w 344123"/>
                <a:gd name="connsiteY13" fmla="*/ 245500 h 251516"/>
                <a:gd name="connsiteX14" fmla="*/ 237837 w 344123"/>
                <a:gd name="connsiteY14" fmla="*/ 244974 h 251516"/>
                <a:gd name="connsiteX15" fmla="*/ 337849 w 344123"/>
                <a:gd name="connsiteY15" fmla="*/ 144961 h 251516"/>
                <a:gd name="connsiteX16" fmla="*/ 337849 w 344123"/>
                <a:gd name="connsiteY16" fmla="*/ 114657 h 2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123" h="251516">
                  <a:moveTo>
                    <a:pt x="237837" y="14645"/>
                  </a:moveTo>
                  <a:cubicBezTo>
                    <a:pt x="229323" y="6422"/>
                    <a:pt x="215756" y="6658"/>
                    <a:pt x="207533" y="15171"/>
                  </a:cubicBezTo>
                  <a:cubicBezTo>
                    <a:pt x="199512" y="23477"/>
                    <a:pt x="199512" y="36643"/>
                    <a:pt x="207533" y="44948"/>
                  </a:cubicBezTo>
                  <a:lnTo>
                    <a:pt x="270962" y="108378"/>
                  </a:lnTo>
                  <a:lnTo>
                    <a:pt x="188995" y="108378"/>
                  </a:lnTo>
                  <a:cubicBezTo>
                    <a:pt x="156771" y="108464"/>
                    <a:pt x="125851" y="95656"/>
                    <a:pt x="103127" y="72809"/>
                  </a:cubicBezTo>
                  <a:lnTo>
                    <a:pt x="30311" y="0"/>
                  </a:lnTo>
                  <a:lnTo>
                    <a:pt x="0" y="30297"/>
                  </a:lnTo>
                  <a:lnTo>
                    <a:pt x="72816" y="103120"/>
                  </a:lnTo>
                  <a:cubicBezTo>
                    <a:pt x="103564" y="134030"/>
                    <a:pt x="145397" y="151357"/>
                    <a:pt x="188995" y="151240"/>
                  </a:cubicBezTo>
                  <a:lnTo>
                    <a:pt x="270962" y="151240"/>
                  </a:lnTo>
                  <a:lnTo>
                    <a:pt x="207533" y="214670"/>
                  </a:lnTo>
                  <a:cubicBezTo>
                    <a:pt x="199019" y="222892"/>
                    <a:pt x="198783" y="236460"/>
                    <a:pt x="207007" y="244974"/>
                  </a:cubicBezTo>
                  <a:cubicBezTo>
                    <a:pt x="215229" y="253487"/>
                    <a:pt x="228796" y="253723"/>
                    <a:pt x="237310" y="245500"/>
                  </a:cubicBezTo>
                  <a:cubicBezTo>
                    <a:pt x="237489" y="245328"/>
                    <a:pt x="237664" y="245152"/>
                    <a:pt x="237837" y="244974"/>
                  </a:cubicBezTo>
                  <a:lnTo>
                    <a:pt x="337849" y="144961"/>
                  </a:lnTo>
                  <a:cubicBezTo>
                    <a:pt x="346215" y="136592"/>
                    <a:pt x="346215" y="123026"/>
                    <a:pt x="337849" y="114657"/>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dirty="0"/>
            </a:p>
          </p:txBody>
        </p:sp>
        <p:sp>
          <p:nvSpPr>
            <p:cNvPr id="483" name="フリーフォーム: 図形 482">
              <a:extLst>
                <a:ext uri="{FF2B5EF4-FFF2-40B4-BE49-F238E27FC236}">
                  <a16:creationId xmlns:a16="http://schemas.microsoft.com/office/drawing/2014/main" id="{00024426-C74C-A27D-D980-27989EF09B9A}"/>
                </a:ext>
              </a:extLst>
            </p:cNvPr>
            <p:cNvSpPr/>
            <p:nvPr/>
          </p:nvSpPr>
          <p:spPr>
            <a:xfrm>
              <a:off x="6197098" y="2032079"/>
              <a:ext cx="272691" cy="151240"/>
            </a:xfrm>
            <a:custGeom>
              <a:avLst/>
              <a:gdLst>
                <a:gd name="connsiteX0" fmla="*/ 21431 w 272691"/>
                <a:gd name="connsiteY0" fmla="*/ 42863 h 151240"/>
                <a:gd name="connsiteX1" fmla="*/ 83696 w 272691"/>
                <a:gd name="connsiteY1" fmla="*/ 42863 h 151240"/>
                <a:gd name="connsiteX2" fmla="*/ 169564 w 272691"/>
                <a:gd name="connsiteY2" fmla="*/ 78432 h 151240"/>
                <a:gd name="connsiteX3" fmla="*/ 242380 w 272691"/>
                <a:gd name="connsiteY3" fmla="*/ 151241 h 151240"/>
                <a:gd name="connsiteX4" fmla="*/ 272691 w 272691"/>
                <a:gd name="connsiteY4" fmla="*/ 120944 h 151240"/>
                <a:gd name="connsiteX5" fmla="*/ 199875 w 272691"/>
                <a:gd name="connsiteY5" fmla="*/ 48121 h 151240"/>
                <a:gd name="connsiteX6" fmla="*/ 83696 w 272691"/>
                <a:gd name="connsiteY6" fmla="*/ 1 h 151240"/>
                <a:gd name="connsiteX7" fmla="*/ 21431 w 272691"/>
                <a:gd name="connsiteY7" fmla="*/ 1 h 151240"/>
                <a:gd name="connsiteX8" fmla="*/ 0 w 272691"/>
                <a:gd name="connsiteY8" fmla="*/ 21432 h 151240"/>
                <a:gd name="connsiteX9" fmla="*/ 21431 w 272691"/>
                <a:gd name="connsiteY9" fmla="*/ 42863 h 1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91" h="151240">
                  <a:moveTo>
                    <a:pt x="21431" y="42863"/>
                  </a:moveTo>
                  <a:lnTo>
                    <a:pt x="83696" y="42863"/>
                  </a:lnTo>
                  <a:cubicBezTo>
                    <a:pt x="115920" y="42777"/>
                    <a:pt x="146840" y="55585"/>
                    <a:pt x="169564" y="78432"/>
                  </a:cubicBezTo>
                  <a:lnTo>
                    <a:pt x="242380" y="151241"/>
                  </a:lnTo>
                  <a:lnTo>
                    <a:pt x="272691" y="120944"/>
                  </a:lnTo>
                  <a:lnTo>
                    <a:pt x="199875" y="48121"/>
                  </a:lnTo>
                  <a:cubicBezTo>
                    <a:pt x="169128" y="17211"/>
                    <a:pt x="127294" y="-116"/>
                    <a:pt x="83696" y="1"/>
                  </a:cubicBezTo>
                  <a:lnTo>
                    <a:pt x="21431" y="1"/>
                  </a:lnTo>
                  <a:cubicBezTo>
                    <a:pt x="9595" y="1"/>
                    <a:pt x="0" y="9595"/>
                    <a:pt x="0" y="21432"/>
                  </a:cubicBezTo>
                  <a:cubicBezTo>
                    <a:pt x="0" y="33268"/>
                    <a:pt x="9595" y="42863"/>
                    <a:pt x="21431" y="42863"/>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a:p>
          </p:txBody>
        </p:sp>
        <p:sp>
          <p:nvSpPr>
            <p:cNvPr id="484" name="フリーフォーム: 図形 483">
              <a:extLst>
                <a:ext uri="{FF2B5EF4-FFF2-40B4-BE49-F238E27FC236}">
                  <a16:creationId xmlns:a16="http://schemas.microsoft.com/office/drawing/2014/main" id="{AB38B61F-5616-254B-C1D6-5FF78DFB8068}"/>
                </a:ext>
              </a:extLst>
            </p:cNvPr>
            <p:cNvSpPr/>
            <p:nvPr/>
          </p:nvSpPr>
          <p:spPr>
            <a:xfrm>
              <a:off x="6197098" y="1932330"/>
              <a:ext cx="657220" cy="442649"/>
            </a:xfrm>
            <a:custGeom>
              <a:avLst/>
              <a:gdLst>
                <a:gd name="connsiteX0" fmla="*/ 502091 w 657220"/>
                <a:gd name="connsiteY0" fmla="*/ 142612 h 442649"/>
                <a:gd name="connsiteX1" fmla="*/ 584059 w 657220"/>
                <a:gd name="connsiteY1" fmla="*/ 142612 h 442649"/>
                <a:gd name="connsiteX2" fmla="*/ 520629 w 657220"/>
                <a:gd name="connsiteY2" fmla="*/ 206041 h 442649"/>
                <a:gd name="connsiteX3" fmla="*/ 520103 w 657220"/>
                <a:gd name="connsiteY3" fmla="*/ 236345 h 442649"/>
                <a:gd name="connsiteX4" fmla="*/ 550407 w 657220"/>
                <a:gd name="connsiteY4" fmla="*/ 236871 h 442649"/>
                <a:gd name="connsiteX5" fmla="*/ 550933 w 657220"/>
                <a:gd name="connsiteY5" fmla="*/ 236345 h 442649"/>
                <a:gd name="connsiteX6" fmla="*/ 650946 w 657220"/>
                <a:gd name="connsiteY6" fmla="*/ 136332 h 442649"/>
                <a:gd name="connsiteX7" fmla="*/ 650946 w 657220"/>
                <a:gd name="connsiteY7" fmla="*/ 106029 h 442649"/>
                <a:gd name="connsiteX8" fmla="*/ 550933 w 657220"/>
                <a:gd name="connsiteY8" fmla="*/ 6016 h 442649"/>
                <a:gd name="connsiteX9" fmla="*/ 520629 w 657220"/>
                <a:gd name="connsiteY9" fmla="*/ 6543 h 442649"/>
                <a:gd name="connsiteX10" fmla="*/ 520629 w 657220"/>
                <a:gd name="connsiteY10" fmla="*/ 36320 h 442649"/>
                <a:gd name="connsiteX11" fmla="*/ 584059 w 657220"/>
                <a:gd name="connsiteY11" fmla="*/ 99749 h 442649"/>
                <a:gd name="connsiteX12" fmla="*/ 502091 w 657220"/>
                <a:gd name="connsiteY12" fmla="*/ 99749 h 442649"/>
                <a:gd name="connsiteX13" fmla="*/ 385913 w 657220"/>
                <a:gd name="connsiteY13" fmla="*/ 147870 h 442649"/>
                <a:gd name="connsiteX14" fmla="*/ 169564 w 657220"/>
                <a:gd name="connsiteY14" fmla="*/ 364218 h 442649"/>
                <a:gd name="connsiteX15" fmla="*/ 83696 w 657220"/>
                <a:gd name="connsiteY15" fmla="*/ 399787 h 442649"/>
                <a:gd name="connsiteX16" fmla="*/ 21431 w 657220"/>
                <a:gd name="connsiteY16" fmla="*/ 399787 h 442649"/>
                <a:gd name="connsiteX17" fmla="*/ 0 w 657220"/>
                <a:gd name="connsiteY17" fmla="*/ 421218 h 442649"/>
                <a:gd name="connsiteX18" fmla="*/ 21431 w 657220"/>
                <a:gd name="connsiteY18" fmla="*/ 442649 h 442649"/>
                <a:gd name="connsiteX19" fmla="*/ 83696 w 657220"/>
                <a:gd name="connsiteY19" fmla="*/ 442649 h 442649"/>
                <a:gd name="connsiteX20" fmla="*/ 199875 w 657220"/>
                <a:gd name="connsiteY20" fmla="*/ 394529 h 442649"/>
                <a:gd name="connsiteX21" fmla="*/ 416223 w 657220"/>
                <a:gd name="connsiteY21" fmla="*/ 178180 h 442649"/>
                <a:gd name="connsiteX22" fmla="*/ 502091 w 657220"/>
                <a:gd name="connsiteY22" fmla="*/ 142612 h 44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7220" h="442649">
                  <a:moveTo>
                    <a:pt x="502091" y="142612"/>
                  </a:moveTo>
                  <a:lnTo>
                    <a:pt x="584059" y="142612"/>
                  </a:lnTo>
                  <a:lnTo>
                    <a:pt x="520629" y="206041"/>
                  </a:lnTo>
                  <a:cubicBezTo>
                    <a:pt x="512115" y="214264"/>
                    <a:pt x="511880" y="227831"/>
                    <a:pt x="520103" y="236345"/>
                  </a:cubicBezTo>
                  <a:cubicBezTo>
                    <a:pt x="528325" y="244859"/>
                    <a:pt x="541893" y="245095"/>
                    <a:pt x="550407" y="236871"/>
                  </a:cubicBezTo>
                  <a:cubicBezTo>
                    <a:pt x="550585" y="236699"/>
                    <a:pt x="550760" y="236523"/>
                    <a:pt x="550933" y="236345"/>
                  </a:cubicBezTo>
                  <a:lnTo>
                    <a:pt x="650946" y="136332"/>
                  </a:lnTo>
                  <a:cubicBezTo>
                    <a:pt x="659312" y="127963"/>
                    <a:pt x="659312" y="114397"/>
                    <a:pt x="650946" y="106029"/>
                  </a:cubicBezTo>
                  <a:lnTo>
                    <a:pt x="550933" y="6016"/>
                  </a:lnTo>
                  <a:cubicBezTo>
                    <a:pt x="542419" y="-2207"/>
                    <a:pt x="528852" y="-1971"/>
                    <a:pt x="520629" y="6543"/>
                  </a:cubicBezTo>
                  <a:cubicBezTo>
                    <a:pt x="512608" y="14848"/>
                    <a:pt x="512608" y="28015"/>
                    <a:pt x="520629" y="36320"/>
                  </a:cubicBezTo>
                  <a:lnTo>
                    <a:pt x="584059" y="99749"/>
                  </a:lnTo>
                  <a:lnTo>
                    <a:pt x="502091" y="99749"/>
                  </a:lnTo>
                  <a:cubicBezTo>
                    <a:pt x="458493" y="99633"/>
                    <a:pt x="416660" y="116960"/>
                    <a:pt x="385913" y="147870"/>
                  </a:cubicBezTo>
                  <a:lnTo>
                    <a:pt x="169564" y="364218"/>
                  </a:lnTo>
                  <a:cubicBezTo>
                    <a:pt x="146840" y="387065"/>
                    <a:pt x="115920" y="399872"/>
                    <a:pt x="83696" y="399787"/>
                  </a:cubicBezTo>
                  <a:lnTo>
                    <a:pt x="21431" y="399787"/>
                  </a:lnTo>
                  <a:cubicBezTo>
                    <a:pt x="9595" y="399787"/>
                    <a:pt x="0" y="409382"/>
                    <a:pt x="0" y="421218"/>
                  </a:cubicBezTo>
                  <a:cubicBezTo>
                    <a:pt x="0" y="433054"/>
                    <a:pt x="9595" y="442649"/>
                    <a:pt x="21431" y="442649"/>
                  </a:cubicBezTo>
                  <a:lnTo>
                    <a:pt x="83696" y="442649"/>
                  </a:lnTo>
                  <a:cubicBezTo>
                    <a:pt x="127294" y="442766"/>
                    <a:pt x="169128" y="425438"/>
                    <a:pt x="199875" y="394529"/>
                  </a:cubicBezTo>
                  <a:lnTo>
                    <a:pt x="416223" y="178180"/>
                  </a:lnTo>
                  <a:cubicBezTo>
                    <a:pt x="438948" y="155333"/>
                    <a:pt x="469867" y="142526"/>
                    <a:pt x="502091" y="142612"/>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a:p>
          </p:txBody>
        </p:sp>
      </p:grpSp>
      <p:pic>
        <p:nvPicPr>
          <p:cNvPr id="453" name="Picture 18" descr="InkColorMoreColorsDialog">
            <a:extLst>
              <a:ext uri="{FF2B5EF4-FFF2-40B4-BE49-F238E27FC236}">
                <a16:creationId xmlns:a16="http://schemas.microsoft.com/office/drawing/2014/main" id="{6226CE3B-65A5-BD6C-E5F4-C5D9E30939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675" y="5014293"/>
            <a:ext cx="252410" cy="25241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0" descr="TableSelectMenu">
            <a:extLst>
              <a:ext uri="{FF2B5EF4-FFF2-40B4-BE49-F238E27FC236}">
                <a16:creationId xmlns:a16="http://schemas.microsoft.com/office/drawing/2014/main" id="{F9554D5A-56E6-EB9C-24E3-28BCB859D3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7104" y="5284568"/>
            <a:ext cx="267552" cy="267552"/>
          </a:xfrm>
          <a:prstGeom prst="rect">
            <a:avLst/>
          </a:prstGeom>
          <a:noFill/>
          <a:extLst>
            <a:ext uri="{909E8E84-426E-40DD-AFC4-6F175D3DCCD1}">
              <a14:hiddenFill xmlns:a14="http://schemas.microsoft.com/office/drawing/2010/main">
                <a:solidFill>
                  <a:srgbClr val="FFFFFF"/>
                </a:solidFill>
              </a14:hiddenFill>
            </a:ext>
          </a:extLst>
        </p:spPr>
      </p:pic>
      <p:pic>
        <p:nvPicPr>
          <p:cNvPr id="456" name="図 455">
            <a:extLst>
              <a:ext uri="{FF2B5EF4-FFF2-40B4-BE49-F238E27FC236}">
                <a16:creationId xmlns:a16="http://schemas.microsoft.com/office/drawing/2014/main" id="{3A547FDB-BDCD-C32E-9CA5-0840052D1E52}"/>
              </a:ext>
            </a:extLst>
          </p:cNvPr>
          <p:cNvPicPr>
            <a:picLocks/>
          </p:cNvPicPr>
          <p:nvPr/>
        </p:nvPicPr>
        <p:blipFill rotWithShape="1">
          <a:blip r:embed="rId13"/>
          <a:srcRect t="14979" b="15550"/>
          <a:stretch/>
        </p:blipFill>
        <p:spPr>
          <a:xfrm>
            <a:off x="426338" y="5874020"/>
            <a:ext cx="229085" cy="230791"/>
          </a:xfrm>
          <a:prstGeom prst="rect">
            <a:avLst/>
          </a:prstGeom>
        </p:spPr>
      </p:pic>
      <p:pic>
        <p:nvPicPr>
          <p:cNvPr id="457" name="図 456">
            <a:extLst>
              <a:ext uri="{FF2B5EF4-FFF2-40B4-BE49-F238E27FC236}">
                <a16:creationId xmlns:a16="http://schemas.microsoft.com/office/drawing/2014/main" id="{3DBD27A1-75B9-B717-449D-9B263B41D1F9}"/>
              </a:ext>
            </a:extLst>
          </p:cNvPr>
          <p:cNvPicPr>
            <a:picLocks/>
          </p:cNvPicPr>
          <p:nvPr/>
        </p:nvPicPr>
        <p:blipFill rotWithShape="1">
          <a:blip r:embed="rId14"/>
          <a:srcRect t="1" r="21309" b="7608"/>
          <a:stretch/>
        </p:blipFill>
        <p:spPr>
          <a:xfrm>
            <a:off x="437965" y="6170000"/>
            <a:ext cx="205831" cy="225603"/>
          </a:xfrm>
          <a:prstGeom prst="rect">
            <a:avLst/>
          </a:prstGeom>
        </p:spPr>
      </p:pic>
      <p:grpSp>
        <p:nvGrpSpPr>
          <p:cNvPr id="458" name="グループ化 457">
            <a:extLst>
              <a:ext uri="{FF2B5EF4-FFF2-40B4-BE49-F238E27FC236}">
                <a16:creationId xmlns:a16="http://schemas.microsoft.com/office/drawing/2014/main" id="{474EF349-F7DB-EBD0-904D-4097CD04FEC9}"/>
              </a:ext>
            </a:extLst>
          </p:cNvPr>
          <p:cNvGrpSpPr>
            <a:grpSpLocks/>
          </p:cNvGrpSpPr>
          <p:nvPr/>
        </p:nvGrpSpPr>
        <p:grpSpPr>
          <a:xfrm>
            <a:off x="413397" y="4763617"/>
            <a:ext cx="254967" cy="191562"/>
            <a:chOff x="5122618" y="1939985"/>
            <a:chExt cx="622380" cy="636405"/>
          </a:xfrm>
        </p:grpSpPr>
        <p:sp>
          <p:nvSpPr>
            <p:cNvPr id="476" name="正方形/長方形 475">
              <a:extLst>
                <a:ext uri="{FF2B5EF4-FFF2-40B4-BE49-F238E27FC236}">
                  <a16:creationId xmlns:a16="http://schemas.microsoft.com/office/drawing/2014/main" id="{C5D6E90D-9E69-CF8D-37A0-356E8ACB4459}"/>
                </a:ext>
              </a:extLst>
            </p:cNvPr>
            <p:cNvSpPr/>
            <p:nvPr/>
          </p:nvSpPr>
          <p:spPr>
            <a:xfrm>
              <a:off x="5122618" y="1946997"/>
              <a:ext cx="622380" cy="622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477" name="グループ化 476">
              <a:extLst>
                <a:ext uri="{FF2B5EF4-FFF2-40B4-BE49-F238E27FC236}">
                  <a16:creationId xmlns:a16="http://schemas.microsoft.com/office/drawing/2014/main" id="{21388398-9F92-4C80-50CE-3E310E835BAD}"/>
                </a:ext>
              </a:extLst>
            </p:cNvPr>
            <p:cNvGrpSpPr/>
            <p:nvPr/>
          </p:nvGrpSpPr>
          <p:grpSpPr>
            <a:xfrm>
              <a:off x="5215809" y="1980847"/>
              <a:ext cx="421387" cy="540019"/>
              <a:chOff x="5260529" y="1980847"/>
              <a:chExt cx="421387" cy="540019"/>
            </a:xfrm>
          </p:grpSpPr>
          <p:sp>
            <p:nvSpPr>
              <p:cNvPr id="480" name="フリーフォーム: 図形 479">
                <a:extLst>
                  <a:ext uri="{FF2B5EF4-FFF2-40B4-BE49-F238E27FC236}">
                    <a16:creationId xmlns:a16="http://schemas.microsoft.com/office/drawing/2014/main" id="{1297A854-0000-D0CA-6236-67951CAB722C}"/>
                  </a:ext>
                </a:extLst>
              </p:cNvPr>
              <p:cNvSpPr/>
              <p:nvPr/>
            </p:nvSpPr>
            <p:spPr>
              <a:xfrm>
                <a:off x="5401077" y="1980847"/>
                <a:ext cx="280839" cy="411404"/>
              </a:xfrm>
              <a:custGeom>
                <a:avLst/>
                <a:gdLst>
                  <a:gd name="connsiteX0" fmla="*/ 0 w 331777"/>
                  <a:gd name="connsiteY0" fmla="*/ 0 h 458598"/>
                  <a:gd name="connsiteX1" fmla="*/ 278316 w 331777"/>
                  <a:gd name="connsiteY1" fmla="*/ 0 h 458598"/>
                  <a:gd name="connsiteX2" fmla="*/ 331777 w 331777"/>
                  <a:gd name="connsiteY2" fmla="*/ 53461 h 458598"/>
                  <a:gd name="connsiteX3" fmla="*/ 331777 w 331777"/>
                  <a:gd name="connsiteY3" fmla="*/ 458598 h 458598"/>
                  <a:gd name="connsiteX4" fmla="*/ 0 w 331777"/>
                  <a:gd name="connsiteY4" fmla="*/ 458598 h 45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77" h="458598">
                    <a:moveTo>
                      <a:pt x="0" y="0"/>
                    </a:moveTo>
                    <a:lnTo>
                      <a:pt x="278316" y="0"/>
                    </a:lnTo>
                    <a:lnTo>
                      <a:pt x="331777" y="53461"/>
                    </a:lnTo>
                    <a:lnTo>
                      <a:pt x="331777" y="458598"/>
                    </a:lnTo>
                    <a:lnTo>
                      <a:pt x="0" y="45859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pPr algn="l"/>
                <a:endParaRPr kumimoji="1" lang="ja-JP" altLang="en-US" sz="1600" b="1" dirty="0" err="1">
                  <a:solidFill>
                    <a:schemeClr val="bg1"/>
                  </a:solidFill>
                </a:endParaRPr>
              </a:p>
            </p:txBody>
          </p:sp>
          <p:sp>
            <p:nvSpPr>
              <p:cNvPr id="481" name="正方形/長方形 480">
                <a:extLst>
                  <a:ext uri="{FF2B5EF4-FFF2-40B4-BE49-F238E27FC236}">
                    <a16:creationId xmlns:a16="http://schemas.microsoft.com/office/drawing/2014/main" id="{0C85EBE9-F73A-35B0-5AA1-DE54D3264D19}"/>
                  </a:ext>
                </a:extLst>
              </p:cNvPr>
              <p:cNvSpPr/>
              <p:nvPr/>
            </p:nvSpPr>
            <p:spPr>
              <a:xfrm>
                <a:off x="5260529" y="2087664"/>
                <a:ext cx="308417" cy="433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pic>
          <p:nvPicPr>
            <p:cNvPr id="478" name="Picture 6" descr="ファイル・書類のコピーのシルエット | 無料のAi・PNG白黒シルエットイラスト">
              <a:extLst>
                <a:ext uri="{FF2B5EF4-FFF2-40B4-BE49-F238E27FC236}">
                  <a16:creationId xmlns:a16="http://schemas.microsoft.com/office/drawing/2014/main" id="{CF25520C-D4D3-C729-83CC-8F76ACA0CE45}"/>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3000" b="85167" l="20000" r="80500">
                          <a14:foregroundMark x1="49500" y1="16500" x2="49500" y2="16500"/>
                          <a14:foregroundMark x1="72333" y1="22167" x2="72333" y2="22167"/>
                          <a14:foregroundMark x1="64667" y1="28333" x2="64667" y2="28333"/>
                          <a14:foregroundMark x1="73500" y1="29833" x2="73500" y2="29833"/>
                          <a14:foregroundMark x1="41667" y1="33667" x2="41667" y2="33667"/>
                          <a14:foregroundMark x1="41667" y1="32500" x2="41667" y2="32500"/>
                          <a14:foregroundMark x1="33000" y1="31833" x2="33000" y2="31833"/>
                          <a14:foregroundMark x1="27667" y1="32167" x2="27667" y2="32167"/>
                        </a14:backgroundRemoval>
                      </a14:imgEffect>
                    </a14:imgLayer>
                  </a14:imgProps>
                </a:ext>
                <a:ext uri="{28A0092B-C50C-407E-A947-70E740481C1C}">
                  <a14:useLocalDpi xmlns:a14="http://schemas.microsoft.com/office/drawing/2010/main" val="0"/>
                </a:ext>
              </a:extLst>
            </a:blip>
            <a:srcRect l="19174" t="12909" r="18348" b="13181"/>
            <a:stretch/>
          </p:blipFill>
          <p:spPr bwMode="auto">
            <a:xfrm>
              <a:off x="5164820" y="1939985"/>
              <a:ext cx="537976" cy="6364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9" name="グラフィックス 478" descr="マーカー 単色塗りつぶし">
              <a:extLst>
                <a:ext uri="{FF2B5EF4-FFF2-40B4-BE49-F238E27FC236}">
                  <a16:creationId xmlns:a16="http://schemas.microsoft.com/office/drawing/2014/main" id="{D6AC70CA-8489-220C-6F23-53834791445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64820" y="2161540"/>
              <a:ext cx="370840" cy="370840"/>
            </a:xfrm>
            <a:prstGeom prst="rect">
              <a:avLst/>
            </a:prstGeom>
          </p:spPr>
        </p:pic>
      </p:grpSp>
      <p:grpSp>
        <p:nvGrpSpPr>
          <p:cNvPr id="459" name="グループ化 458">
            <a:extLst>
              <a:ext uri="{FF2B5EF4-FFF2-40B4-BE49-F238E27FC236}">
                <a16:creationId xmlns:a16="http://schemas.microsoft.com/office/drawing/2014/main" id="{6BA60DAF-9229-AF1E-3754-6189D16B8042}"/>
              </a:ext>
            </a:extLst>
          </p:cNvPr>
          <p:cNvGrpSpPr/>
          <p:nvPr/>
        </p:nvGrpSpPr>
        <p:grpSpPr>
          <a:xfrm>
            <a:off x="413396" y="4471575"/>
            <a:ext cx="254968" cy="210718"/>
            <a:chOff x="4231463" y="1793063"/>
            <a:chExt cx="775667" cy="775672"/>
          </a:xfrm>
        </p:grpSpPr>
        <p:sp>
          <p:nvSpPr>
            <p:cNvPr id="470" name="正方形/長方形 469">
              <a:extLst>
                <a:ext uri="{FF2B5EF4-FFF2-40B4-BE49-F238E27FC236}">
                  <a16:creationId xmlns:a16="http://schemas.microsoft.com/office/drawing/2014/main" id="{4A537CD2-10DF-2BF4-1DBC-FBAFD9E362F1}"/>
                </a:ext>
              </a:extLst>
            </p:cNvPr>
            <p:cNvSpPr/>
            <p:nvPr/>
          </p:nvSpPr>
          <p:spPr>
            <a:xfrm>
              <a:off x="4231463" y="1793063"/>
              <a:ext cx="775667" cy="7756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471" name="グループ化 470">
              <a:extLst>
                <a:ext uri="{FF2B5EF4-FFF2-40B4-BE49-F238E27FC236}">
                  <a16:creationId xmlns:a16="http://schemas.microsoft.com/office/drawing/2014/main" id="{143C2F05-585B-C616-4FFF-7A0DC996D42B}"/>
                </a:ext>
              </a:extLst>
            </p:cNvPr>
            <p:cNvGrpSpPr/>
            <p:nvPr/>
          </p:nvGrpSpPr>
          <p:grpSpPr>
            <a:xfrm>
              <a:off x="4313269" y="1806453"/>
              <a:ext cx="612054" cy="762282"/>
              <a:chOff x="4366346" y="1806453"/>
              <a:chExt cx="612054" cy="762282"/>
            </a:xfrm>
          </p:grpSpPr>
          <p:sp>
            <p:nvSpPr>
              <p:cNvPr id="472" name="正方形/長方形 471">
                <a:extLst>
                  <a:ext uri="{FF2B5EF4-FFF2-40B4-BE49-F238E27FC236}">
                    <a16:creationId xmlns:a16="http://schemas.microsoft.com/office/drawing/2014/main" id="{48C287E6-7D03-90DF-87C8-A809A105E9B5}"/>
                  </a:ext>
                </a:extLst>
              </p:cNvPr>
              <p:cNvSpPr/>
              <p:nvPr/>
            </p:nvSpPr>
            <p:spPr>
              <a:xfrm>
                <a:off x="4408631" y="1914246"/>
                <a:ext cx="513889" cy="6085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473" name="グループ化 472">
                <a:extLst>
                  <a:ext uri="{FF2B5EF4-FFF2-40B4-BE49-F238E27FC236}">
                    <a16:creationId xmlns:a16="http://schemas.microsoft.com/office/drawing/2014/main" id="{C9239A20-7D9A-F847-690D-F7F0DC419732}"/>
                  </a:ext>
                </a:extLst>
              </p:cNvPr>
              <p:cNvGrpSpPr/>
              <p:nvPr/>
            </p:nvGrpSpPr>
            <p:grpSpPr>
              <a:xfrm>
                <a:off x="4366346" y="1806453"/>
                <a:ext cx="612054" cy="762282"/>
                <a:chOff x="4366346" y="1806453"/>
                <a:chExt cx="612054" cy="762282"/>
              </a:xfrm>
            </p:grpSpPr>
            <p:pic>
              <p:nvPicPr>
                <p:cNvPr id="474" name="グラフィックス 473" descr="クリップボード 単色塗りつぶし">
                  <a:extLst>
                    <a:ext uri="{FF2B5EF4-FFF2-40B4-BE49-F238E27FC236}">
                      <a16:creationId xmlns:a16="http://schemas.microsoft.com/office/drawing/2014/main" id="{7EED253D-0E66-869E-D4E0-8E6925CFFA53}"/>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6398" t="7833" r="16935" b="8802"/>
                <a:stretch/>
              </p:blipFill>
              <p:spPr>
                <a:xfrm>
                  <a:off x="4366346" y="1806453"/>
                  <a:ext cx="609600" cy="762282"/>
                </a:xfrm>
                <a:prstGeom prst="rect">
                  <a:avLst/>
                </a:prstGeom>
              </p:spPr>
            </p:pic>
            <p:pic>
              <p:nvPicPr>
                <p:cNvPr id="475" name="グラフィックス 474" descr="マーカー 単色塗りつぶし">
                  <a:extLst>
                    <a:ext uri="{FF2B5EF4-FFF2-40B4-BE49-F238E27FC236}">
                      <a16:creationId xmlns:a16="http://schemas.microsoft.com/office/drawing/2014/main" id="{E6F0875F-B354-8E89-D8C5-3EEA52D2F0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68800" y="1938020"/>
                  <a:ext cx="609600" cy="609600"/>
                </a:xfrm>
                <a:prstGeom prst="rect">
                  <a:avLst/>
                </a:prstGeom>
              </p:spPr>
            </p:pic>
          </p:grpSp>
        </p:grpSp>
      </p:grpSp>
      <p:pic>
        <p:nvPicPr>
          <p:cNvPr id="460" name="Picture 2" descr="SizeToControlHeightAndWidth">
            <a:extLst>
              <a:ext uri="{FF2B5EF4-FFF2-40B4-BE49-F238E27FC236}">
                <a16:creationId xmlns:a16="http://schemas.microsoft.com/office/drawing/2014/main" id="{7867AD48-168C-9533-6A76-7C3EDE4CF64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9064" y="1273685"/>
            <a:ext cx="263633" cy="263633"/>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4" descr="SizeToControlHeight">
            <a:extLst>
              <a:ext uri="{FF2B5EF4-FFF2-40B4-BE49-F238E27FC236}">
                <a16:creationId xmlns:a16="http://schemas.microsoft.com/office/drawing/2014/main" id="{CC282392-B0E1-A6F2-424C-BA88602CFAD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9064" y="1860171"/>
            <a:ext cx="263633" cy="263633"/>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10" descr="SizeToControlWidth">
            <a:extLst>
              <a:ext uri="{FF2B5EF4-FFF2-40B4-BE49-F238E27FC236}">
                <a16:creationId xmlns:a16="http://schemas.microsoft.com/office/drawing/2014/main" id="{49390ABF-55D9-9D06-F48E-7AADCD9E6E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09064" y="1579348"/>
            <a:ext cx="263633" cy="263633"/>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12" descr="OutlineWeightGallery">
            <a:extLst>
              <a:ext uri="{FF2B5EF4-FFF2-40B4-BE49-F238E27FC236}">
                <a16:creationId xmlns:a16="http://schemas.microsoft.com/office/drawing/2014/main" id="{3687CF3D-1FDB-DD82-D582-A17EC753996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1941" y="3308734"/>
            <a:ext cx="217878" cy="21787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14" descr="OutlineDashesGallery">
            <a:extLst>
              <a:ext uri="{FF2B5EF4-FFF2-40B4-BE49-F238E27FC236}">
                <a16:creationId xmlns:a16="http://schemas.microsoft.com/office/drawing/2014/main" id="{91C04E67-1BE9-90FD-CC3A-5CDC522FCFB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09064" y="3590444"/>
            <a:ext cx="263633" cy="263633"/>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16" descr="ArrowsMore">
            <a:extLst>
              <a:ext uri="{FF2B5EF4-FFF2-40B4-BE49-F238E27FC236}">
                <a16:creationId xmlns:a16="http://schemas.microsoft.com/office/drawing/2014/main" id="{4AFC4721-41F1-EE85-245A-5AC230F4BB6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9064" y="3877509"/>
            <a:ext cx="263633" cy="263633"/>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ControlLineColorPicker">
            <a:extLst>
              <a:ext uri="{FF2B5EF4-FFF2-40B4-BE49-F238E27FC236}">
                <a16:creationId xmlns:a16="http://schemas.microsoft.com/office/drawing/2014/main" id="{88F11BD4-D679-03F1-3DD2-0219F0627F8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54854" y="4187383"/>
            <a:ext cx="172052" cy="172052"/>
          </a:xfrm>
          <a:prstGeom prst="rect">
            <a:avLst/>
          </a:prstGeom>
          <a:noFill/>
          <a:extLst>
            <a:ext uri="{909E8E84-426E-40DD-AFC4-6F175D3DCCD1}">
              <a14:hiddenFill xmlns:a14="http://schemas.microsoft.com/office/drawing/2010/main">
                <a:solidFill>
                  <a:srgbClr val="FFFFFF"/>
                </a:solidFill>
              </a14:hiddenFill>
            </a:ext>
          </a:extLst>
        </p:spPr>
      </p:pic>
      <p:cxnSp>
        <p:nvCxnSpPr>
          <p:cNvPr id="487" name="直線コネクタ 486">
            <a:extLst>
              <a:ext uri="{FF2B5EF4-FFF2-40B4-BE49-F238E27FC236}">
                <a16:creationId xmlns:a16="http://schemas.microsoft.com/office/drawing/2014/main" id="{82D3C08C-E5CF-FB88-EE26-C45169D6C176}"/>
              </a:ext>
            </a:extLst>
          </p:cNvPr>
          <p:cNvCxnSpPr>
            <a:cxnSpLocks/>
          </p:cNvCxnSpPr>
          <p:nvPr/>
        </p:nvCxnSpPr>
        <p:spPr>
          <a:xfrm>
            <a:off x="337038" y="213482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88" name="テキスト ボックス 487">
            <a:extLst>
              <a:ext uri="{FF2B5EF4-FFF2-40B4-BE49-F238E27FC236}">
                <a16:creationId xmlns:a16="http://schemas.microsoft.com/office/drawing/2014/main" id="{33ECEE1A-DC60-C16B-2D8A-59F8B94F8F79}"/>
              </a:ext>
            </a:extLst>
          </p:cNvPr>
          <p:cNvSpPr txBox="1">
            <a:spLocks/>
          </p:cNvSpPr>
          <p:nvPr/>
        </p:nvSpPr>
        <p:spPr>
          <a:xfrm>
            <a:off x="856594" y="212886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右端まで拡張</a:t>
            </a:r>
            <a:endParaRPr lang="ja-JP" altLang="en-US" dirty="0">
              <a:latin typeface="Candara" panose="020E0502030303020204" pitchFamily="34" charset="0"/>
              <a:ea typeface="Meiryo UI" panose="020B0604030504040204" pitchFamily="50" charset="-128"/>
            </a:endParaRPr>
          </a:p>
        </p:txBody>
      </p:sp>
      <p:sp>
        <p:nvSpPr>
          <p:cNvPr id="489" name="テキスト ボックス 488">
            <a:extLst>
              <a:ext uri="{FF2B5EF4-FFF2-40B4-BE49-F238E27FC236}">
                <a16:creationId xmlns:a16="http://schemas.microsoft.com/office/drawing/2014/main" id="{2D0499F5-9D9B-D148-0466-B23C57988521}"/>
              </a:ext>
            </a:extLst>
          </p:cNvPr>
          <p:cNvSpPr txBox="1">
            <a:spLocks/>
          </p:cNvSpPr>
          <p:nvPr/>
        </p:nvSpPr>
        <p:spPr>
          <a:xfrm>
            <a:off x="2579848" y="212886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Shift + →</a:t>
            </a:r>
            <a:endParaRPr lang="ja-JP" altLang="en-US" dirty="0">
              <a:latin typeface="Candara" panose="020E0502030303020204" pitchFamily="34" charset="0"/>
              <a:ea typeface="Meiryo UI" panose="020B0604030504040204" pitchFamily="50" charset="-128"/>
            </a:endParaRPr>
          </a:p>
        </p:txBody>
      </p:sp>
      <p:cxnSp>
        <p:nvCxnSpPr>
          <p:cNvPr id="490" name="直線コネクタ 489">
            <a:extLst>
              <a:ext uri="{FF2B5EF4-FFF2-40B4-BE49-F238E27FC236}">
                <a16:creationId xmlns:a16="http://schemas.microsoft.com/office/drawing/2014/main" id="{92BE3E39-CA8F-A02D-FDF6-2A3275188056}"/>
              </a:ext>
            </a:extLst>
          </p:cNvPr>
          <p:cNvCxnSpPr>
            <a:cxnSpLocks/>
          </p:cNvCxnSpPr>
          <p:nvPr/>
        </p:nvCxnSpPr>
        <p:spPr>
          <a:xfrm>
            <a:off x="337038" y="241988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91" name="テキスト ボックス 490">
            <a:extLst>
              <a:ext uri="{FF2B5EF4-FFF2-40B4-BE49-F238E27FC236}">
                <a16:creationId xmlns:a16="http://schemas.microsoft.com/office/drawing/2014/main" id="{4DA0B931-8D92-ACA3-9CFB-382AB291FB2C}"/>
              </a:ext>
            </a:extLst>
          </p:cNvPr>
          <p:cNvSpPr txBox="1">
            <a:spLocks/>
          </p:cNvSpPr>
          <p:nvPr/>
        </p:nvSpPr>
        <p:spPr>
          <a:xfrm>
            <a:off x="856594" y="241392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左端まで拡張</a:t>
            </a:r>
            <a:endParaRPr lang="ja-JP" altLang="en-US" dirty="0">
              <a:latin typeface="Candara" panose="020E0502030303020204" pitchFamily="34" charset="0"/>
              <a:ea typeface="Meiryo UI" panose="020B0604030504040204" pitchFamily="50" charset="-128"/>
            </a:endParaRPr>
          </a:p>
        </p:txBody>
      </p:sp>
      <p:cxnSp>
        <p:nvCxnSpPr>
          <p:cNvPr id="492" name="直線コネクタ 491">
            <a:extLst>
              <a:ext uri="{FF2B5EF4-FFF2-40B4-BE49-F238E27FC236}">
                <a16:creationId xmlns:a16="http://schemas.microsoft.com/office/drawing/2014/main" id="{67E1832A-40BC-1A93-F403-CA463890FB49}"/>
              </a:ext>
            </a:extLst>
          </p:cNvPr>
          <p:cNvCxnSpPr>
            <a:cxnSpLocks/>
          </p:cNvCxnSpPr>
          <p:nvPr/>
        </p:nvCxnSpPr>
        <p:spPr>
          <a:xfrm>
            <a:off x="337038" y="270494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93" name="テキスト ボックス 492">
            <a:extLst>
              <a:ext uri="{FF2B5EF4-FFF2-40B4-BE49-F238E27FC236}">
                <a16:creationId xmlns:a16="http://schemas.microsoft.com/office/drawing/2014/main" id="{809CE74F-1AEF-6F96-7117-569913B73AC6}"/>
              </a:ext>
            </a:extLst>
          </p:cNvPr>
          <p:cNvSpPr txBox="1">
            <a:spLocks/>
          </p:cNvSpPr>
          <p:nvPr/>
        </p:nvSpPr>
        <p:spPr>
          <a:xfrm>
            <a:off x="856594" y="269898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上端まで拡張</a:t>
            </a:r>
            <a:endParaRPr lang="ja-JP" altLang="en-US" dirty="0">
              <a:latin typeface="Candara" panose="020E0502030303020204" pitchFamily="34" charset="0"/>
              <a:ea typeface="Meiryo UI" panose="020B0604030504040204" pitchFamily="50" charset="-128"/>
            </a:endParaRPr>
          </a:p>
        </p:txBody>
      </p:sp>
      <p:cxnSp>
        <p:nvCxnSpPr>
          <p:cNvPr id="494" name="直線コネクタ 493">
            <a:extLst>
              <a:ext uri="{FF2B5EF4-FFF2-40B4-BE49-F238E27FC236}">
                <a16:creationId xmlns:a16="http://schemas.microsoft.com/office/drawing/2014/main" id="{24F28EE7-448C-F963-15EC-B767CD3C01C9}"/>
              </a:ext>
            </a:extLst>
          </p:cNvPr>
          <p:cNvCxnSpPr>
            <a:cxnSpLocks/>
          </p:cNvCxnSpPr>
          <p:nvPr/>
        </p:nvCxnSpPr>
        <p:spPr>
          <a:xfrm>
            <a:off x="337038" y="299000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13" name="テキスト ボックス 512">
            <a:extLst>
              <a:ext uri="{FF2B5EF4-FFF2-40B4-BE49-F238E27FC236}">
                <a16:creationId xmlns:a16="http://schemas.microsoft.com/office/drawing/2014/main" id="{19817CB0-953D-00EB-AEF7-4BD0E8AC208C}"/>
              </a:ext>
            </a:extLst>
          </p:cNvPr>
          <p:cNvSpPr txBox="1">
            <a:spLocks/>
          </p:cNvSpPr>
          <p:nvPr/>
        </p:nvSpPr>
        <p:spPr>
          <a:xfrm>
            <a:off x="856594" y="298404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下端まで拡張</a:t>
            </a:r>
            <a:endParaRPr lang="ja-JP" altLang="en-US" dirty="0">
              <a:latin typeface="Candara" panose="020E0502030303020204" pitchFamily="34" charset="0"/>
              <a:ea typeface="Meiryo UI" panose="020B0604030504040204" pitchFamily="50" charset="-128"/>
            </a:endParaRPr>
          </a:p>
        </p:txBody>
      </p:sp>
      <p:sp>
        <p:nvSpPr>
          <p:cNvPr id="518" name="テキスト ボックス 517">
            <a:extLst>
              <a:ext uri="{FF2B5EF4-FFF2-40B4-BE49-F238E27FC236}">
                <a16:creationId xmlns:a16="http://schemas.microsoft.com/office/drawing/2014/main" id="{60136A5A-E03D-9DB7-851B-E8D2FD57B662}"/>
              </a:ext>
            </a:extLst>
          </p:cNvPr>
          <p:cNvSpPr txBox="1">
            <a:spLocks/>
          </p:cNvSpPr>
          <p:nvPr/>
        </p:nvSpPr>
        <p:spPr>
          <a:xfrm>
            <a:off x="2579848" y="241392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Shift + ←</a:t>
            </a:r>
            <a:endParaRPr lang="ja-JP" altLang="en-US" dirty="0">
              <a:latin typeface="Candara" panose="020E0502030303020204" pitchFamily="34" charset="0"/>
              <a:ea typeface="Meiryo UI" panose="020B0604030504040204" pitchFamily="50" charset="-128"/>
            </a:endParaRPr>
          </a:p>
        </p:txBody>
      </p:sp>
      <p:sp>
        <p:nvSpPr>
          <p:cNvPr id="519" name="テキスト ボックス 518">
            <a:extLst>
              <a:ext uri="{FF2B5EF4-FFF2-40B4-BE49-F238E27FC236}">
                <a16:creationId xmlns:a16="http://schemas.microsoft.com/office/drawing/2014/main" id="{40C2B345-81AF-9369-4EF1-3063E410CFA3}"/>
              </a:ext>
            </a:extLst>
          </p:cNvPr>
          <p:cNvSpPr txBox="1">
            <a:spLocks/>
          </p:cNvSpPr>
          <p:nvPr/>
        </p:nvSpPr>
        <p:spPr>
          <a:xfrm>
            <a:off x="2579848" y="269898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Shift + ↑</a:t>
            </a:r>
            <a:endParaRPr lang="ja-JP" altLang="en-US" dirty="0">
              <a:latin typeface="Candara" panose="020E0502030303020204" pitchFamily="34" charset="0"/>
              <a:ea typeface="Meiryo UI" panose="020B0604030504040204" pitchFamily="50" charset="-128"/>
            </a:endParaRPr>
          </a:p>
        </p:txBody>
      </p:sp>
      <p:sp>
        <p:nvSpPr>
          <p:cNvPr id="520" name="テキスト ボックス 519">
            <a:extLst>
              <a:ext uri="{FF2B5EF4-FFF2-40B4-BE49-F238E27FC236}">
                <a16:creationId xmlns:a16="http://schemas.microsoft.com/office/drawing/2014/main" id="{339A47FC-BAB7-9448-FD51-FDC077D727D1}"/>
              </a:ext>
            </a:extLst>
          </p:cNvPr>
          <p:cNvSpPr txBox="1">
            <a:spLocks/>
          </p:cNvSpPr>
          <p:nvPr/>
        </p:nvSpPr>
        <p:spPr>
          <a:xfrm>
            <a:off x="2579848" y="298403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Shift + ↓</a:t>
            </a:r>
            <a:endParaRPr lang="ja-JP" altLang="en-US" dirty="0">
              <a:latin typeface="Candara" panose="020E0502030303020204" pitchFamily="34" charset="0"/>
              <a:ea typeface="Meiryo UI" panose="020B0604030504040204" pitchFamily="50" charset="-128"/>
            </a:endParaRPr>
          </a:p>
        </p:txBody>
      </p:sp>
      <p:pic>
        <p:nvPicPr>
          <p:cNvPr id="527" name="図 526">
            <a:extLst>
              <a:ext uri="{FF2B5EF4-FFF2-40B4-BE49-F238E27FC236}">
                <a16:creationId xmlns:a16="http://schemas.microsoft.com/office/drawing/2014/main" id="{45609549-1E0D-A26B-1C30-E054B492E728}"/>
              </a:ext>
            </a:extLst>
          </p:cNvPr>
          <p:cNvPicPr>
            <a:picLocks/>
          </p:cNvPicPr>
          <p:nvPr/>
        </p:nvPicPr>
        <p:blipFill>
          <a:blip r:embed="rId28"/>
          <a:stretch>
            <a:fillRect/>
          </a:stretch>
        </p:blipFill>
        <p:spPr>
          <a:xfrm>
            <a:off x="436243" y="2195577"/>
            <a:ext cx="209274" cy="217953"/>
          </a:xfrm>
          <a:prstGeom prst="rect">
            <a:avLst/>
          </a:prstGeom>
        </p:spPr>
      </p:pic>
      <p:pic>
        <p:nvPicPr>
          <p:cNvPr id="528" name="図 527">
            <a:extLst>
              <a:ext uri="{FF2B5EF4-FFF2-40B4-BE49-F238E27FC236}">
                <a16:creationId xmlns:a16="http://schemas.microsoft.com/office/drawing/2014/main" id="{597C2A2F-596E-5BCF-1703-5164E0710304}"/>
              </a:ext>
            </a:extLst>
          </p:cNvPr>
          <p:cNvPicPr>
            <a:picLocks/>
          </p:cNvPicPr>
          <p:nvPr/>
        </p:nvPicPr>
        <p:blipFill>
          <a:blip r:embed="rId29"/>
          <a:stretch>
            <a:fillRect/>
          </a:stretch>
        </p:blipFill>
        <p:spPr>
          <a:xfrm>
            <a:off x="436243" y="3013944"/>
            <a:ext cx="209274" cy="217953"/>
          </a:xfrm>
          <a:prstGeom prst="rect">
            <a:avLst/>
          </a:prstGeom>
        </p:spPr>
      </p:pic>
      <p:pic>
        <p:nvPicPr>
          <p:cNvPr id="529" name="図 528">
            <a:extLst>
              <a:ext uri="{FF2B5EF4-FFF2-40B4-BE49-F238E27FC236}">
                <a16:creationId xmlns:a16="http://schemas.microsoft.com/office/drawing/2014/main" id="{AAA12100-C9FD-5F6E-A372-DDC69853E3DF}"/>
              </a:ext>
            </a:extLst>
          </p:cNvPr>
          <p:cNvPicPr>
            <a:picLocks/>
          </p:cNvPicPr>
          <p:nvPr/>
        </p:nvPicPr>
        <p:blipFill>
          <a:blip r:embed="rId30"/>
          <a:stretch>
            <a:fillRect/>
          </a:stretch>
        </p:blipFill>
        <p:spPr>
          <a:xfrm>
            <a:off x="436243" y="2468366"/>
            <a:ext cx="209274" cy="217953"/>
          </a:xfrm>
          <a:prstGeom prst="rect">
            <a:avLst/>
          </a:prstGeom>
        </p:spPr>
      </p:pic>
      <p:pic>
        <p:nvPicPr>
          <p:cNvPr id="530" name="図 529">
            <a:extLst>
              <a:ext uri="{FF2B5EF4-FFF2-40B4-BE49-F238E27FC236}">
                <a16:creationId xmlns:a16="http://schemas.microsoft.com/office/drawing/2014/main" id="{429B2024-4553-742F-B5E0-D30A85CF35B4}"/>
              </a:ext>
            </a:extLst>
          </p:cNvPr>
          <p:cNvPicPr>
            <a:picLocks/>
          </p:cNvPicPr>
          <p:nvPr/>
        </p:nvPicPr>
        <p:blipFill>
          <a:blip r:embed="rId31"/>
          <a:stretch>
            <a:fillRect/>
          </a:stretch>
        </p:blipFill>
        <p:spPr>
          <a:xfrm>
            <a:off x="436243" y="2741155"/>
            <a:ext cx="209274" cy="217953"/>
          </a:xfrm>
          <a:prstGeom prst="rect">
            <a:avLst/>
          </a:prstGeom>
        </p:spPr>
      </p:pic>
      <p:pic>
        <p:nvPicPr>
          <p:cNvPr id="531" name="Picture 6" descr="TextAlignGallery">
            <a:extLst>
              <a:ext uri="{FF2B5EF4-FFF2-40B4-BE49-F238E27FC236}">
                <a16:creationId xmlns:a16="http://schemas.microsoft.com/office/drawing/2014/main" id="{5DD3E219-9B8C-CA1E-F040-D4875FBBB47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88566" y="1290141"/>
            <a:ext cx="245880" cy="245880"/>
          </a:xfrm>
          <a:prstGeom prst="rect">
            <a:avLst/>
          </a:prstGeom>
          <a:noFill/>
          <a:extLst>
            <a:ext uri="{909E8E84-426E-40DD-AFC4-6F175D3DCCD1}">
              <a14:hiddenFill xmlns:a14="http://schemas.microsoft.com/office/drawing/2010/main">
                <a:solidFill>
                  <a:srgbClr val="FFFFFF"/>
                </a:solidFill>
              </a14:hiddenFill>
            </a:ext>
          </a:extLst>
        </p:spPr>
      </p:pic>
      <p:sp>
        <p:nvSpPr>
          <p:cNvPr id="538" name="テキスト ボックス 537">
            <a:extLst>
              <a:ext uri="{FF2B5EF4-FFF2-40B4-BE49-F238E27FC236}">
                <a16:creationId xmlns:a16="http://schemas.microsoft.com/office/drawing/2014/main" id="{7E5C3DF3-C6B6-24A7-659C-8F5846AD273E}"/>
              </a:ext>
            </a:extLst>
          </p:cNvPr>
          <p:cNvSpPr txBox="1">
            <a:spLocks/>
          </p:cNvSpPr>
          <p:nvPr/>
        </p:nvSpPr>
        <p:spPr>
          <a:xfrm>
            <a:off x="4871527" y="298366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既定のﾃｷｽﾄﾎﾞｯｸｽへ変換</a:t>
            </a:r>
            <a:endParaRPr lang="ja-JP" altLang="en-US" dirty="0">
              <a:latin typeface="Candara" panose="020E0502030303020204" pitchFamily="34" charset="0"/>
              <a:ea typeface="Meiryo UI" panose="020B0604030504040204" pitchFamily="50" charset="-128"/>
            </a:endParaRPr>
          </a:p>
        </p:txBody>
      </p:sp>
      <p:cxnSp>
        <p:nvCxnSpPr>
          <p:cNvPr id="539" name="直線コネクタ 538">
            <a:extLst>
              <a:ext uri="{FF2B5EF4-FFF2-40B4-BE49-F238E27FC236}">
                <a16:creationId xmlns:a16="http://schemas.microsoft.com/office/drawing/2014/main" id="{7C6C4543-B381-567F-59BA-8C64E651B8F9}"/>
              </a:ext>
            </a:extLst>
          </p:cNvPr>
          <p:cNvCxnSpPr>
            <a:cxnSpLocks/>
          </p:cNvCxnSpPr>
          <p:nvPr/>
        </p:nvCxnSpPr>
        <p:spPr>
          <a:xfrm>
            <a:off x="4351971" y="327464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40" name="テキスト ボックス 539">
            <a:extLst>
              <a:ext uri="{FF2B5EF4-FFF2-40B4-BE49-F238E27FC236}">
                <a16:creationId xmlns:a16="http://schemas.microsoft.com/office/drawing/2014/main" id="{17E8A7C7-CF4D-88F7-2C6B-4CB929165F8B}"/>
              </a:ext>
            </a:extLst>
          </p:cNvPr>
          <p:cNvSpPr txBox="1">
            <a:spLocks/>
          </p:cNvSpPr>
          <p:nvPr/>
        </p:nvSpPr>
        <p:spPr>
          <a:xfrm>
            <a:off x="4871527" y="326865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補足資料へ移動</a:t>
            </a:r>
            <a:endParaRPr lang="ja-JP" altLang="en-US" dirty="0">
              <a:latin typeface="Candara" panose="020E0502030303020204" pitchFamily="34" charset="0"/>
              <a:ea typeface="Meiryo UI" panose="020B0604030504040204" pitchFamily="50" charset="-128"/>
            </a:endParaRPr>
          </a:p>
        </p:txBody>
      </p:sp>
      <p:cxnSp>
        <p:nvCxnSpPr>
          <p:cNvPr id="541" name="直線コネクタ 540">
            <a:extLst>
              <a:ext uri="{FF2B5EF4-FFF2-40B4-BE49-F238E27FC236}">
                <a16:creationId xmlns:a16="http://schemas.microsoft.com/office/drawing/2014/main" id="{E8FFA36F-92E7-FAE5-ACCC-791D195B09FC}"/>
              </a:ext>
            </a:extLst>
          </p:cNvPr>
          <p:cNvCxnSpPr>
            <a:cxnSpLocks/>
          </p:cNvCxnSpPr>
          <p:nvPr/>
        </p:nvCxnSpPr>
        <p:spPr>
          <a:xfrm>
            <a:off x="4351971" y="355964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42" name="テキスト ボックス 541">
            <a:extLst>
              <a:ext uri="{FF2B5EF4-FFF2-40B4-BE49-F238E27FC236}">
                <a16:creationId xmlns:a16="http://schemas.microsoft.com/office/drawing/2014/main" id="{890CF71F-1378-0666-9CAB-204DB335C7E4}"/>
              </a:ext>
            </a:extLst>
          </p:cNvPr>
          <p:cNvSpPr txBox="1">
            <a:spLocks/>
          </p:cNvSpPr>
          <p:nvPr/>
        </p:nvSpPr>
        <p:spPr>
          <a:xfrm>
            <a:off x="4871527" y="355365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既定のﾃｷｽﾄﾎﾞｯｸｽの追加</a:t>
            </a:r>
            <a:endParaRPr lang="ja-JP" altLang="en-US" dirty="0">
              <a:latin typeface="Candara" panose="020E0502030303020204" pitchFamily="34" charset="0"/>
              <a:ea typeface="Meiryo UI" panose="020B0604030504040204" pitchFamily="50" charset="-128"/>
            </a:endParaRPr>
          </a:p>
        </p:txBody>
      </p:sp>
      <p:sp>
        <p:nvSpPr>
          <p:cNvPr id="543" name="テキスト ボックス 542">
            <a:extLst>
              <a:ext uri="{FF2B5EF4-FFF2-40B4-BE49-F238E27FC236}">
                <a16:creationId xmlns:a16="http://schemas.microsoft.com/office/drawing/2014/main" id="{D59B218D-60D1-715E-8160-8FFF8B549063}"/>
              </a:ext>
            </a:extLst>
          </p:cNvPr>
          <p:cNvSpPr txBox="1">
            <a:spLocks/>
          </p:cNvSpPr>
          <p:nvPr/>
        </p:nvSpPr>
        <p:spPr>
          <a:xfrm>
            <a:off x="6594781" y="298403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T</a:t>
            </a:r>
            <a:endParaRPr lang="ja-JP" altLang="en-US" dirty="0">
              <a:latin typeface="Candara" panose="020E0502030303020204" pitchFamily="34" charset="0"/>
              <a:ea typeface="Meiryo UI" panose="020B0604030504040204" pitchFamily="50" charset="-128"/>
            </a:endParaRPr>
          </a:p>
        </p:txBody>
      </p:sp>
      <p:sp>
        <p:nvSpPr>
          <p:cNvPr id="544" name="テキスト ボックス 543">
            <a:extLst>
              <a:ext uri="{FF2B5EF4-FFF2-40B4-BE49-F238E27FC236}">
                <a16:creationId xmlns:a16="http://schemas.microsoft.com/office/drawing/2014/main" id="{0DDB9CEF-48E0-FEA2-E285-02AD6410985E}"/>
              </a:ext>
            </a:extLst>
          </p:cNvPr>
          <p:cNvSpPr txBox="1">
            <a:spLocks/>
          </p:cNvSpPr>
          <p:nvPr/>
        </p:nvSpPr>
        <p:spPr>
          <a:xfrm>
            <a:off x="6594781" y="3269098"/>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+Shift + A</a:t>
            </a:r>
            <a:endParaRPr lang="ja-JP" altLang="en-US" dirty="0">
              <a:latin typeface="Candara" panose="020E0502030303020204" pitchFamily="34" charset="0"/>
              <a:ea typeface="Meiryo UI" panose="020B0604030504040204" pitchFamily="50" charset="-128"/>
            </a:endParaRPr>
          </a:p>
        </p:txBody>
      </p:sp>
      <p:sp>
        <p:nvSpPr>
          <p:cNvPr id="545" name="テキスト ボックス 544">
            <a:extLst>
              <a:ext uri="{FF2B5EF4-FFF2-40B4-BE49-F238E27FC236}">
                <a16:creationId xmlns:a16="http://schemas.microsoft.com/office/drawing/2014/main" id="{1965B77B-E70C-4E72-05FC-020748E1E5A1}"/>
              </a:ext>
            </a:extLst>
          </p:cNvPr>
          <p:cNvSpPr txBox="1">
            <a:spLocks/>
          </p:cNvSpPr>
          <p:nvPr/>
        </p:nvSpPr>
        <p:spPr>
          <a:xfrm>
            <a:off x="6594781" y="3554157"/>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+Q</a:t>
            </a:r>
            <a:endParaRPr lang="ja-JP" altLang="en-US" dirty="0">
              <a:latin typeface="Candara" panose="020E0502030303020204" pitchFamily="34" charset="0"/>
              <a:ea typeface="Meiryo UI" panose="020B0604030504040204" pitchFamily="50" charset="-128"/>
            </a:endParaRPr>
          </a:p>
        </p:txBody>
      </p:sp>
      <p:cxnSp>
        <p:nvCxnSpPr>
          <p:cNvPr id="546" name="直線コネクタ 545">
            <a:extLst>
              <a:ext uri="{FF2B5EF4-FFF2-40B4-BE49-F238E27FC236}">
                <a16:creationId xmlns:a16="http://schemas.microsoft.com/office/drawing/2014/main" id="{31503300-22EB-C928-4009-FA678AAD74AC}"/>
              </a:ext>
            </a:extLst>
          </p:cNvPr>
          <p:cNvCxnSpPr>
            <a:cxnSpLocks/>
          </p:cNvCxnSpPr>
          <p:nvPr/>
        </p:nvCxnSpPr>
        <p:spPr>
          <a:xfrm>
            <a:off x="4351971" y="384463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47" name="テキスト ボックス 546">
            <a:extLst>
              <a:ext uri="{FF2B5EF4-FFF2-40B4-BE49-F238E27FC236}">
                <a16:creationId xmlns:a16="http://schemas.microsoft.com/office/drawing/2014/main" id="{F5A4BEAF-6847-65DC-DE17-869C862D827E}"/>
              </a:ext>
            </a:extLst>
          </p:cNvPr>
          <p:cNvSpPr txBox="1">
            <a:spLocks/>
          </p:cNvSpPr>
          <p:nvPr/>
        </p:nvSpPr>
        <p:spPr>
          <a:xfrm>
            <a:off x="4871527" y="383864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タイトルボックスの追加</a:t>
            </a:r>
            <a:endParaRPr lang="ja-JP" altLang="en-US" dirty="0">
              <a:latin typeface="Candara" panose="020E0502030303020204" pitchFamily="34" charset="0"/>
              <a:ea typeface="Meiryo UI" panose="020B0604030504040204" pitchFamily="50" charset="-128"/>
            </a:endParaRPr>
          </a:p>
        </p:txBody>
      </p:sp>
      <p:cxnSp>
        <p:nvCxnSpPr>
          <p:cNvPr id="548" name="直線コネクタ 547">
            <a:extLst>
              <a:ext uri="{FF2B5EF4-FFF2-40B4-BE49-F238E27FC236}">
                <a16:creationId xmlns:a16="http://schemas.microsoft.com/office/drawing/2014/main" id="{49073882-C4B5-53E2-D80B-36577D8F6737}"/>
              </a:ext>
            </a:extLst>
          </p:cNvPr>
          <p:cNvCxnSpPr>
            <a:cxnSpLocks/>
          </p:cNvCxnSpPr>
          <p:nvPr/>
        </p:nvCxnSpPr>
        <p:spPr>
          <a:xfrm>
            <a:off x="4351971" y="412963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49" name="テキスト ボックス 548">
            <a:extLst>
              <a:ext uri="{FF2B5EF4-FFF2-40B4-BE49-F238E27FC236}">
                <a16:creationId xmlns:a16="http://schemas.microsoft.com/office/drawing/2014/main" id="{3F0DB98D-A574-757B-EFB4-01AB46F8B7CA}"/>
              </a:ext>
            </a:extLst>
          </p:cNvPr>
          <p:cNvSpPr txBox="1">
            <a:spLocks/>
          </p:cNvSpPr>
          <p:nvPr/>
        </p:nvSpPr>
        <p:spPr>
          <a:xfrm>
            <a:off x="4871527" y="412364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注釈の追加</a:t>
            </a:r>
            <a:endParaRPr lang="ja-JP" altLang="en-US" dirty="0">
              <a:latin typeface="Candara" panose="020E0502030303020204" pitchFamily="34" charset="0"/>
              <a:ea typeface="Meiryo UI" panose="020B0604030504040204" pitchFamily="50" charset="-128"/>
            </a:endParaRPr>
          </a:p>
        </p:txBody>
      </p:sp>
      <p:cxnSp>
        <p:nvCxnSpPr>
          <p:cNvPr id="550" name="直線コネクタ 549">
            <a:extLst>
              <a:ext uri="{FF2B5EF4-FFF2-40B4-BE49-F238E27FC236}">
                <a16:creationId xmlns:a16="http://schemas.microsoft.com/office/drawing/2014/main" id="{055F1B62-DDDD-78A3-69E3-D127C03C8461}"/>
              </a:ext>
            </a:extLst>
          </p:cNvPr>
          <p:cNvCxnSpPr>
            <a:cxnSpLocks/>
          </p:cNvCxnSpPr>
          <p:nvPr/>
        </p:nvCxnSpPr>
        <p:spPr>
          <a:xfrm>
            <a:off x="4351971" y="441462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51" name="テキスト ボックス 550">
            <a:extLst>
              <a:ext uri="{FF2B5EF4-FFF2-40B4-BE49-F238E27FC236}">
                <a16:creationId xmlns:a16="http://schemas.microsoft.com/office/drawing/2014/main" id="{E8F620B6-9119-7F7B-728E-93FB29C8A626}"/>
              </a:ext>
            </a:extLst>
          </p:cNvPr>
          <p:cNvSpPr txBox="1">
            <a:spLocks/>
          </p:cNvSpPr>
          <p:nvPr/>
        </p:nvSpPr>
        <p:spPr>
          <a:xfrm>
            <a:off x="4871527" y="440864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出典の追加</a:t>
            </a:r>
            <a:endParaRPr lang="ja-JP" altLang="en-US" dirty="0">
              <a:latin typeface="Candara" panose="020E0502030303020204" pitchFamily="34" charset="0"/>
              <a:ea typeface="Meiryo UI" panose="020B0604030504040204" pitchFamily="50" charset="-128"/>
            </a:endParaRPr>
          </a:p>
        </p:txBody>
      </p:sp>
      <p:sp>
        <p:nvSpPr>
          <p:cNvPr id="552" name="テキスト ボックス 551">
            <a:extLst>
              <a:ext uri="{FF2B5EF4-FFF2-40B4-BE49-F238E27FC236}">
                <a16:creationId xmlns:a16="http://schemas.microsoft.com/office/drawing/2014/main" id="{93FC9B3E-8012-0FE9-5343-936C2225C710}"/>
              </a:ext>
            </a:extLst>
          </p:cNvPr>
          <p:cNvSpPr txBox="1">
            <a:spLocks/>
          </p:cNvSpPr>
          <p:nvPr/>
        </p:nvSpPr>
        <p:spPr>
          <a:xfrm>
            <a:off x="6594781" y="3839216"/>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＋１</a:t>
            </a:r>
            <a:endParaRPr lang="ja-JP" altLang="en-US" dirty="0">
              <a:latin typeface="Candara" panose="020E0502030303020204" pitchFamily="34" charset="0"/>
              <a:ea typeface="Meiryo UI" panose="020B0604030504040204" pitchFamily="50" charset="-128"/>
            </a:endParaRPr>
          </a:p>
        </p:txBody>
      </p:sp>
      <p:sp>
        <p:nvSpPr>
          <p:cNvPr id="553" name="テキスト ボックス 552">
            <a:extLst>
              <a:ext uri="{FF2B5EF4-FFF2-40B4-BE49-F238E27FC236}">
                <a16:creationId xmlns:a16="http://schemas.microsoft.com/office/drawing/2014/main" id="{4E3547D2-69D1-BBD0-2A04-6383D0AAC30D}"/>
              </a:ext>
            </a:extLst>
          </p:cNvPr>
          <p:cNvSpPr txBox="1">
            <a:spLocks/>
          </p:cNvSpPr>
          <p:nvPr/>
        </p:nvSpPr>
        <p:spPr>
          <a:xfrm>
            <a:off x="6594781" y="412427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Alt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F</a:t>
            </a:r>
            <a:endParaRPr lang="ja-JP" altLang="en-US" dirty="0">
              <a:latin typeface="Candara" panose="020E0502030303020204" pitchFamily="34" charset="0"/>
              <a:ea typeface="Meiryo UI" panose="020B0604030504040204" pitchFamily="50" charset="-128"/>
            </a:endParaRPr>
          </a:p>
        </p:txBody>
      </p:sp>
      <p:sp>
        <p:nvSpPr>
          <p:cNvPr id="554" name="テキスト ボックス 553">
            <a:extLst>
              <a:ext uri="{FF2B5EF4-FFF2-40B4-BE49-F238E27FC236}">
                <a16:creationId xmlns:a16="http://schemas.microsoft.com/office/drawing/2014/main" id="{069F8CF6-CEC2-F728-23EC-A95C7E3710C8}"/>
              </a:ext>
            </a:extLst>
          </p:cNvPr>
          <p:cNvSpPr txBox="1">
            <a:spLocks/>
          </p:cNvSpPr>
          <p:nvPr/>
        </p:nvSpPr>
        <p:spPr>
          <a:xfrm>
            <a:off x="6594781" y="440933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Alt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S</a:t>
            </a:r>
            <a:endParaRPr lang="ja-JP" altLang="en-US" dirty="0">
              <a:latin typeface="Candara" panose="020E0502030303020204" pitchFamily="34" charset="0"/>
              <a:ea typeface="Meiryo UI" panose="020B0604030504040204" pitchFamily="50" charset="-128"/>
            </a:endParaRPr>
          </a:p>
        </p:txBody>
      </p:sp>
      <p:cxnSp>
        <p:nvCxnSpPr>
          <p:cNvPr id="555" name="直線コネクタ 554">
            <a:extLst>
              <a:ext uri="{FF2B5EF4-FFF2-40B4-BE49-F238E27FC236}">
                <a16:creationId xmlns:a16="http://schemas.microsoft.com/office/drawing/2014/main" id="{6F2695B1-72A2-B445-05A2-02C59BBD23A4}"/>
              </a:ext>
            </a:extLst>
          </p:cNvPr>
          <p:cNvCxnSpPr>
            <a:cxnSpLocks/>
          </p:cNvCxnSpPr>
          <p:nvPr/>
        </p:nvCxnSpPr>
        <p:spPr>
          <a:xfrm>
            <a:off x="4351971" y="469962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56" name="テキスト ボックス 555">
            <a:extLst>
              <a:ext uri="{FF2B5EF4-FFF2-40B4-BE49-F238E27FC236}">
                <a16:creationId xmlns:a16="http://schemas.microsoft.com/office/drawing/2014/main" id="{823BD647-9C03-3819-501A-963667119F64}"/>
              </a:ext>
            </a:extLst>
          </p:cNvPr>
          <p:cNvSpPr txBox="1">
            <a:spLocks/>
          </p:cNvSpPr>
          <p:nvPr/>
        </p:nvSpPr>
        <p:spPr>
          <a:xfrm>
            <a:off x="4871527" y="469363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付箋の追加</a:t>
            </a:r>
          </a:p>
        </p:txBody>
      </p:sp>
      <p:cxnSp>
        <p:nvCxnSpPr>
          <p:cNvPr id="557" name="直線コネクタ 556">
            <a:extLst>
              <a:ext uri="{FF2B5EF4-FFF2-40B4-BE49-F238E27FC236}">
                <a16:creationId xmlns:a16="http://schemas.microsoft.com/office/drawing/2014/main" id="{761CCBA2-6911-E7F6-B309-9719FFE59A78}"/>
              </a:ext>
            </a:extLst>
          </p:cNvPr>
          <p:cNvCxnSpPr>
            <a:cxnSpLocks/>
          </p:cNvCxnSpPr>
          <p:nvPr/>
        </p:nvCxnSpPr>
        <p:spPr>
          <a:xfrm>
            <a:off x="4351971" y="498462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58" name="テキスト ボックス 557">
            <a:extLst>
              <a:ext uri="{FF2B5EF4-FFF2-40B4-BE49-F238E27FC236}">
                <a16:creationId xmlns:a16="http://schemas.microsoft.com/office/drawing/2014/main" id="{EB037FBC-E4A4-7E21-0A0F-C89EA1D0CA3F}"/>
              </a:ext>
            </a:extLst>
          </p:cNvPr>
          <p:cNvSpPr txBox="1">
            <a:spLocks/>
          </p:cNvSpPr>
          <p:nvPr/>
        </p:nvSpPr>
        <p:spPr>
          <a:xfrm>
            <a:off x="4871527" y="497863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凡例の追加</a:t>
            </a:r>
            <a:endParaRPr lang="ja-JP" altLang="en-US" dirty="0">
              <a:latin typeface="Candara" panose="020E0502030303020204" pitchFamily="34" charset="0"/>
              <a:ea typeface="Meiryo UI" panose="020B0604030504040204" pitchFamily="50" charset="-128"/>
            </a:endParaRPr>
          </a:p>
        </p:txBody>
      </p:sp>
      <p:cxnSp>
        <p:nvCxnSpPr>
          <p:cNvPr id="559" name="直線コネクタ 558">
            <a:extLst>
              <a:ext uri="{FF2B5EF4-FFF2-40B4-BE49-F238E27FC236}">
                <a16:creationId xmlns:a16="http://schemas.microsoft.com/office/drawing/2014/main" id="{F436A22D-1CE2-D110-26E5-B5A8CE2C880A}"/>
              </a:ext>
            </a:extLst>
          </p:cNvPr>
          <p:cNvCxnSpPr>
            <a:cxnSpLocks/>
          </p:cNvCxnSpPr>
          <p:nvPr/>
        </p:nvCxnSpPr>
        <p:spPr>
          <a:xfrm>
            <a:off x="4351971" y="526961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60" name="テキスト ボックス 559">
            <a:extLst>
              <a:ext uri="{FF2B5EF4-FFF2-40B4-BE49-F238E27FC236}">
                <a16:creationId xmlns:a16="http://schemas.microsoft.com/office/drawing/2014/main" id="{5445E4E3-8EB9-75CB-4790-5E7096D20331}"/>
              </a:ext>
            </a:extLst>
          </p:cNvPr>
          <p:cNvSpPr txBox="1">
            <a:spLocks/>
          </p:cNvSpPr>
          <p:nvPr/>
        </p:nvSpPr>
        <p:spPr>
          <a:xfrm>
            <a:off x="4871527" y="526362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長方形の追加</a:t>
            </a:r>
            <a:endParaRPr lang="ja-JP" altLang="en-US" dirty="0">
              <a:latin typeface="Candara" panose="020E0502030303020204" pitchFamily="34" charset="0"/>
              <a:ea typeface="Meiryo UI" panose="020B0604030504040204" pitchFamily="50" charset="-128"/>
            </a:endParaRPr>
          </a:p>
        </p:txBody>
      </p:sp>
      <p:sp>
        <p:nvSpPr>
          <p:cNvPr id="561" name="テキスト ボックス 560">
            <a:extLst>
              <a:ext uri="{FF2B5EF4-FFF2-40B4-BE49-F238E27FC236}">
                <a16:creationId xmlns:a16="http://schemas.microsoft.com/office/drawing/2014/main" id="{43BB814C-C8B7-315B-1421-F1C307011343}"/>
              </a:ext>
            </a:extLst>
          </p:cNvPr>
          <p:cNvSpPr txBox="1">
            <a:spLocks/>
          </p:cNvSpPr>
          <p:nvPr/>
        </p:nvSpPr>
        <p:spPr>
          <a:xfrm>
            <a:off x="6594781" y="4694393"/>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0</a:t>
            </a:r>
            <a:endParaRPr lang="ja-JP" altLang="en-US" dirty="0">
              <a:latin typeface="Candara" panose="020E0502030303020204" pitchFamily="34" charset="0"/>
              <a:ea typeface="Meiryo UI" panose="020B0604030504040204" pitchFamily="50" charset="-128"/>
            </a:endParaRPr>
          </a:p>
        </p:txBody>
      </p:sp>
      <p:sp>
        <p:nvSpPr>
          <p:cNvPr id="562" name="テキスト ボックス 561">
            <a:extLst>
              <a:ext uri="{FF2B5EF4-FFF2-40B4-BE49-F238E27FC236}">
                <a16:creationId xmlns:a16="http://schemas.microsoft.com/office/drawing/2014/main" id="{B830DDEE-F615-E93D-876F-32744AE5C966}"/>
              </a:ext>
            </a:extLst>
          </p:cNvPr>
          <p:cNvSpPr txBox="1">
            <a:spLocks/>
          </p:cNvSpPr>
          <p:nvPr/>
        </p:nvSpPr>
        <p:spPr>
          <a:xfrm>
            <a:off x="6594781" y="497945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Alt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L</a:t>
            </a:r>
            <a:endParaRPr lang="ja-JP" altLang="en-US" dirty="0">
              <a:latin typeface="Candara" panose="020E0502030303020204" pitchFamily="34" charset="0"/>
              <a:ea typeface="Meiryo UI" panose="020B0604030504040204" pitchFamily="50" charset="-128"/>
            </a:endParaRPr>
          </a:p>
        </p:txBody>
      </p:sp>
      <p:sp>
        <p:nvSpPr>
          <p:cNvPr id="563" name="テキスト ボックス 562">
            <a:extLst>
              <a:ext uri="{FF2B5EF4-FFF2-40B4-BE49-F238E27FC236}">
                <a16:creationId xmlns:a16="http://schemas.microsoft.com/office/drawing/2014/main" id="{4BBB6CA3-00C8-63A0-7691-1DB6E497803B}"/>
              </a:ext>
            </a:extLst>
          </p:cNvPr>
          <p:cNvSpPr txBox="1">
            <a:spLocks/>
          </p:cNvSpPr>
          <p:nvPr/>
        </p:nvSpPr>
        <p:spPr>
          <a:xfrm>
            <a:off x="6594781" y="526451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+ 1</a:t>
            </a:r>
            <a:endParaRPr lang="ja-JP" altLang="en-US" dirty="0">
              <a:latin typeface="Candara" panose="020E0502030303020204" pitchFamily="34" charset="0"/>
              <a:ea typeface="Meiryo UI" panose="020B0604030504040204" pitchFamily="50" charset="-128"/>
            </a:endParaRPr>
          </a:p>
        </p:txBody>
      </p:sp>
      <p:cxnSp>
        <p:nvCxnSpPr>
          <p:cNvPr id="564" name="直線コネクタ 563">
            <a:extLst>
              <a:ext uri="{FF2B5EF4-FFF2-40B4-BE49-F238E27FC236}">
                <a16:creationId xmlns:a16="http://schemas.microsoft.com/office/drawing/2014/main" id="{90922C7E-6843-AC2C-A5DF-32860DFDA064}"/>
              </a:ext>
            </a:extLst>
          </p:cNvPr>
          <p:cNvCxnSpPr>
            <a:cxnSpLocks/>
          </p:cNvCxnSpPr>
          <p:nvPr/>
        </p:nvCxnSpPr>
        <p:spPr>
          <a:xfrm>
            <a:off x="4351971" y="555461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65" name="テキスト ボックス 564">
            <a:extLst>
              <a:ext uri="{FF2B5EF4-FFF2-40B4-BE49-F238E27FC236}">
                <a16:creationId xmlns:a16="http://schemas.microsoft.com/office/drawing/2014/main" id="{7658A6FB-E054-FD8A-FB68-F8A6D93675ED}"/>
              </a:ext>
            </a:extLst>
          </p:cNvPr>
          <p:cNvSpPr txBox="1">
            <a:spLocks/>
          </p:cNvSpPr>
          <p:nvPr/>
        </p:nvSpPr>
        <p:spPr>
          <a:xfrm>
            <a:off x="4871527" y="554862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円の追加</a:t>
            </a:r>
            <a:endParaRPr lang="ja-JP" altLang="en-US" dirty="0">
              <a:latin typeface="Candara" panose="020E0502030303020204" pitchFamily="34" charset="0"/>
              <a:ea typeface="Meiryo UI" panose="020B0604030504040204" pitchFamily="50" charset="-128"/>
            </a:endParaRPr>
          </a:p>
        </p:txBody>
      </p:sp>
      <p:cxnSp>
        <p:nvCxnSpPr>
          <p:cNvPr id="566" name="直線コネクタ 565">
            <a:extLst>
              <a:ext uri="{FF2B5EF4-FFF2-40B4-BE49-F238E27FC236}">
                <a16:creationId xmlns:a16="http://schemas.microsoft.com/office/drawing/2014/main" id="{672A64F8-6C47-13FF-76CD-147F5E809019}"/>
              </a:ext>
            </a:extLst>
          </p:cNvPr>
          <p:cNvCxnSpPr>
            <a:cxnSpLocks/>
          </p:cNvCxnSpPr>
          <p:nvPr/>
        </p:nvCxnSpPr>
        <p:spPr>
          <a:xfrm>
            <a:off x="4351971" y="583960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67" name="テキスト ボックス 566">
            <a:extLst>
              <a:ext uri="{FF2B5EF4-FFF2-40B4-BE49-F238E27FC236}">
                <a16:creationId xmlns:a16="http://schemas.microsoft.com/office/drawing/2014/main" id="{4A0A6E18-A1F9-0F27-DA83-0BAA1076D0E4}"/>
              </a:ext>
            </a:extLst>
          </p:cNvPr>
          <p:cNvSpPr txBox="1">
            <a:spLocks/>
          </p:cNvSpPr>
          <p:nvPr/>
        </p:nvSpPr>
        <p:spPr>
          <a:xfrm>
            <a:off x="4871527" y="583362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三角形矢印の追加</a:t>
            </a:r>
            <a:endParaRPr lang="ja-JP" altLang="en-US" dirty="0">
              <a:latin typeface="Candara" panose="020E0502030303020204" pitchFamily="34" charset="0"/>
              <a:ea typeface="Meiryo UI" panose="020B0604030504040204" pitchFamily="50" charset="-128"/>
            </a:endParaRPr>
          </a:p>
        </p:txBody>
      </p:sp>
      <p:sp>
        <p:nvSpPr>
          <p:cNvPr id="568" name="テキスト ボックス 567">
            <a:extLst>
              <a:ext uri="{FF2B5EF4-FFF2-40B4-BE49-F238E27FC236}">
                <a16:creationId xmlns:a16="http://schemas.microsoft.com/office/drawing/2014/main" id="{7BFA48D6-9017-1C7B-5A0E-8DE6780EA191}"/>
              </a:ext>
            </a:extLst>
          </p:cNvPr>
          <p:cNvSpPr txBox="1">
            <a:spLocks/>
          </p:cNvSpPr>
          <p:nvPr/>
        </p:nvSpPr>
        <p:spPr>
          <a:xfrm>
            <a:off x="6594781" y="554957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2</a:t>
            </a:r>
            <a:endParaRPr lang="ja-JP" altLang="en-US" dirty="0">
              <a:latin typeface="Candara" panose="020E0502030303020204" pitchFamily="34" charset="0"/>
              <a:ea typeface="Meiryo UI" panose="020B0604030504040204" pitchFamily="50" charset="-128"/>
            </a:endParaRPr>
          </a:p>
        </p:txBody>
      </p:sp>
      <p:sp>
        <p:nvSpPr>
          <p:cNvPr id="569" name="テキスト ボックス 568">
            <a:extLst>
              <a:ext uri="{FF2B5EF4-FFF2-40B4-BE49-F238E27FC236}">
                <a16:creationId xmlns:a16="http://schemas.microsoft.com/office/drawing/2014/main" id="{43D8D007-EEE1-6C63-D14C-381E5FEE4A87}"/>
              </a:ext>
            </a:extLst>
          </p:cNvPr>
          <p:cNvSpPr txBox="1">
            <a:spLocks/>
          </p:cNvSpPr>
          <p:nvPr/>
        </p:nvSpPr>
        <p:spPr>
          <a:xfrm>
            <a:off x="6594781" y="583462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Alt +1</a:t>
            </a:r>
            <a:endParaRPr lang="ja-JP" altLang="en-US" dirty="0">
              <a:latin typeface="Candara" panose="020E0502030303020204" pitchFamily="34" charset="0"/>
              <a:ea typeface="Meiryo UI" panose="020B0604030504040204" pitchFamily="50" charset="-128"/>
            </a:endParaRPr>
          </a:p>
        </p:txBody>
      </p:sp>
      <p:sp>
        <p:nvSpPr>
          <p:cNvPr id="570" name="テキスト ボックス 569">
            <a:extLst>
              <a:ext uri="{FF2B5EF4-FFF2-40B4-BE49-F238E27FC236}">
                <a16:creationId xmlns:a16="http://schemas.microsoft.com/office/drawing/2014/main" id="{E2BF3173-2F10-0652-1A64-8CA9428ECA39}"/>
              </a:ext>
            </a:extLst>
          </p:cNvPr>
          <p:cNvSpPr txBox="1">
            <a:spLocks/>
          </p:cNvSpPr>
          <p:nvPr/>
        </p:nvSpPr>
        <p:spPr>
          <a:xfrm>
            <a:off x="4871527" y="269866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既定の箇条書きに変換</a:t>
            </a:r>
          </a:p>
        </p:txBody>
      </p:sp>
      <p:sp>
        <p:nvSpPr>
          <p:cNvPr id="571" name="テキスト ボックス 570">
            <a:extLst>
              <a:ext uri="{FF2B5EF4-FFF2-40B4-BE49-F238E27FC236}">
                <a16:creationId xmlns:a16="http://schemas.microsoft.com/office/drawing/2014/main" id="{0CA2F06F-20C7-7A6C-C061-C604D1FEB5A1}"/>
              </a:ext>
            </a:extLst>
          </p:cNvPr>
          <p:cNvSpPr txBox="1">
            <a:spLocks/>
          </p:cNvSpPr>
          <p:nvPr/>
        </p:nvSpPr>
        <p:spPr>
          <a:xfrm>
            <a:off x="6594781" y="269898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Shift +T</a:t>
            </a:r>
            <a:endParaRPr lang="ja-JP" altLang="en-US" dirty="0">
              <a:latin typeface="Candara" panose="020E0502030303020204" pitchFamily="34" charset="0"/>
              <a:ea typeface="Meiryo UI" panose="020B0604030504040204" pitchFamily="50" charset="-128"/>
            </a:endParaRPr>
          </a:p>
        </p:txBody>
      </p:sp>
      <p:cxnSp>
        <p:nvCxnSpPr>
          <p:cNvPr id="572" name="直線コネクタ 571">
            <a:extLst>
              <a:ext uri="{FF2B5EF4-FFF2-40B4-BE49-F238E27FC236}">
                <a16:creationId xmlns:a16="http://schemas.microsoft.com/office/drawing/2014/main" id="{03BC16B6-4FD6-0ADA-6399-27823268511F}"/>
              </a:ext>
            </a:extLst>
          </p:cNvPr>
          <p:cNvCxnSpPr>
            <a:cxnSpLocks/>
          </p:cNvCxnSpPr>
          <p:nvPr/>
        </p:nvCxnSpPr>
        <p:spPr>
          <a:xfrm>
            <a:off x="4351971" y="298964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573" name="直線コネクタ 572">
            <a:extLst>
              <a:ext uri="{FF2B5EF4-FFF2-40B4-BE49-F238E27FC236}">
                <a16:creationId xmlns:a16="http://schemas.microsoft.com/office/drawing/2014/main" id="{97D87C0A-12D7-F70A-344A-0CBBF2F4B6FF}"/>
              </a:ext>
            </a:extLst>
          </p:cNvPr>
          <p:cNvCxnSpPr>
            <a:cxnSpLocks/>
          </p:cNvCxnSpPr>
          <p:nvPr/>
        </p:nvCxnSpPr>
        <p:spPr>
          <a:xfrm>
            <a:off x="4351971" y="612460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pic>
        <p:nvPicPr>
          <p:cNvPr id="574" name="Picture 2" descr="TextBoxInsertMenu">
            <a:extLst>
              <a:ext uri="{FF2B5EF4-FFF2-40B4-BE49-F238E27FC236}">
                <a16:creationId xmlns:a16="http://schemas.microsoft.com/office/drawing/2014/main" id="{1FF57BC8-5E2D-057A-F948-F957DBDF433D}"/>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2691" b="12501"/>
          <a:stretch/>
        </p:blipFill>
        <p:spPr bwMode="auto">
          <a:xfrm>
            <a:off x="4407318" y="3011169"/>
            <a:ext cx="342337" cy="256093"/>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4" descr="PasteByAppendingTable">
            <a:extLst>
              <a:ext uri="{FF2B5EF4-FFF2-40B4-BE49-F238E27FC236}">
                <a16:creationId xmlns:a16="http://schemas.microsoft.com/office/drawing/2014/main" id="{B1A7B95C-DDEE-50D7-24C1-978BB724B4D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36460" y="3318854"/>
            <a:ext cx="276923" cy="276923"/>
          </a:xfrm>
          <a:prstGeom prst="rect">
            <a:avLst/>
          </a:prstGeom>
          <a:noFill/>
          <a:extLst>
            <a:ext uri="{909E8E84-426E-40DD-AFC4-6F175D3DCCD1}">
              <a14:hiddenFill xmlns:a14="http://schemas.microsoft.com/office/drawing/2010/main">
                <a:solidFill>
                  <a:srgbClr val="FFFFFF"/>
                </a:solidFill>
              </a14:hiddenFill>
            </a:ext>
          </a:extLst>
        </p:spPr>
      </p:pic>
      <p:sp>
        <p:nvSpPr>
          <p:cNvPr id="70" name="正方形/長方形 69">
            <a:extLst>
              <a:ext uri="{FF2B5EF4-FFF2-40B4-BE49-F238E27FC236}">
                <a16:creationId xmlns:a16="http://schemas.microsoft.com/office/drawing/2014/main" id="{918ABC6A-55A3-187D-9104-7D6E918BCFB1}"/>
              </a:ext>
            </a:extLst>
          </p:cNvPr>
          <p:cNvSpPr>
            <a:spLocks/>
          </p:cNvSpPr>
          <p:nvPr/>
        </p:nvSpPr>
        <p:spPr>
          <a:xfrm>
            <a:off x="4447340" y="5312448"/>
            <a:ext cx="255163" cy="178614"/>
          </a:xfrm>
          <a:prstGeom prst="rect">
            <a:avLst/>
          </a:prstGeom>
          <a:solidFill>
            <a:schemeClr val="bg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71" name="楕円 70">
            <a:extLst>
              <a:ext uri="{FF2B5EF4-FFF2-40B4-BE49-F238E27FC236}">
                <a16:creationId xmlns:a16="http://schemas.microsoft.com/office/drawing/2014/main" id="{80D27770-E694-069D-CF65-4DF59BB01C6A}"/>
              </a:ext>
            </a:extLst>
          </p:cNvPr>
          <p:cNvSpPr/>
          <p:nvPr/>
        </p:nvSpPr>
        <p:spPr>
          <a:xfrm>
            <a:off x="4478659" y="5575835"/>
            <a:ext cx="207765" cy="207766"/>
          </a:xfrm>
          <a:prstGeom prst="ellipse">
            <a:avLst/>
          </a:prstGeom>
          <a:solidFill>
            <a:schemeClr val="bg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72" name="二等辺三角形 71">
            <a:extLst>
              <a:ext uri="{FF2B5EF4-FFF2-40B4-BE49-F238E27FC236}">
                <a16:creationId xmlns:a16="http://schemas.microsoft.com/office/drawing/2014/main" id="{22F958AA-B75C-E798-7EE5-3BD1DE035159}"/>
              </a:ext>
            </a:extLst>
          </p:cNvPr>
          <p:cNvSpPr/>
          <p:nvPr/>
        </p:nvSpPr>
        <p:spPr>
          <a:xfrm rot="5400000">
            <a:off x="4498708" y="5893131"/>
            <a:ext cx="198146" cy="155347"/>
          </a:xfrm>
          <a:prstGeom prst="triangle">
            <a:avLst/>
          </a:prstGeom>
          <a:solidFill>
            <a:schemeClr val="bg2">
              <a:lumMod val="40000"/>
              <a:lumOff val="6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pic>
        <p:nvPicPr>
          <p:cNvPr id="73" name="図 72">
            <a:extLst>
              <a:ext uri="{FF2B5EF4-FFF2-40B4-BE49-F238E27FC236}">
                <a16:creationId xmlns:a16="http://schemas.microsoft.com/office/drawing/2014/main" id="{64DA3B79-17A8-0E28-BCAF-90D7ED93FD06}"/>
              </a:ext>
            </a:extLst>
          </p:cNvPr>
          <p:cNvPicPr>
            <a:picLocks/>
          </p:cNvPicPr>
          <p:nvPr/>
        </p:nvPicPr>
        <p:blipFill rotWithShape="1">
          <a:blip r:embed="rId35"/>
          <a:srcRect l="17974" t="21333" r="17289" b="22351"/>
          <a:stretch/>
        </p:blipFill>
        <p:spPr>
          <a:xfrm>
            <a:off x="4477359" y="3904954"/>
            <a:ext cx="195125" cy="196580"/>
          </a:xfrm>
          <a:prstGeom prst="rect">
            <a:avLst/>
          </a:prstGeom>
        </p:spPr>
      </p:pic>
      <p:pic>
        <p:nvPicPr>
          <p:cNvPr id="74" name="Picture 2" descr="PivotChartLegendShowHide">
            <a:extLst>
              <a:ext uri="{FF2B5EF4-FFF2-40B4-BE49-F238E27FC236}">
                <a16:creationId xmlns:a16="http://schemas.microsoft.com/office/drawing/2014/main" id="{3DFE7575-BC9E-FCE6-0C82-91F407101D9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446902" y="4995826"/>
            <a:ext cx="256039" cy="25603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FootnoteInsert">
            <a:extLst>
              <a:ext uri="{FF2B5EF4-FFF2-40B4-BE49-F238E27FC236}">
                <a16:creationId xmlns:a16="http://schemas.microsoft.com/office/drawing/2014/main" id="{2D9F4211-0449-1F28-C8E4-D9C2DBF00EBF}"/>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56216" y="4149363"/>
            <a:ext cx="245030" cy="24503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FootnotesEndnotesShow">
            <a:extLst>
              <a:ext uri="{FF2B5EF4-FFF2-40B4-BE49-F238E27FC236}">
                <a16:creationId xmlns:a16="http://schemas.microsoft.com/office/drawing/2014/main" id="{D5942E12-63D5-43D3-4ADC-545BE8E86F45}"/>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50712" y="4427708"/>
            <a:ext cx="256039" cy="25603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BulletListDefault">
            <a:extLst>
              <a:ext uri="{FF2B5EF4-FFF2-40B4-BE49-F238E27FC236}">
                <a16:creationId xmlns:a16="http://schemas.microsoft.com/office/drawing/2014/main" id="{0DB06BFB-393C-2652-63A4-4D66D9552109}"/>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43104" y="2701652"/>
            <a:ext cx="251442" cy="25144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AssignmentNotes">
            <a:extLst>
              <a:ext uri="{FF2B5EF4-FFF2-40B4-BE49-F238E27FC236}">
                <a16:creationId xmlns:a16="http://schemas.microsoft.com/office/drawing/2014/main" id="{792D5F44-C087-0776-7605-A9D8250C6D0E}"/>
              </a:ext>
            </a:extLst>
          </p:cNvPr>
          <p:cNvPicPr>
            <a:picLocks noChangeAspect="1" noChangeArrowheads="1"/>
          </p:cNvPicPr>
          <p:nvPr/>
        </p:nvPicPr>
        <p:blipFill>
          <a:blip r:embed="rId40">
            <a:extLst>
              <a:ext uri="{BEBA8EAE-BF5A-486C-A8C5-ECC9F3942E4B}">
                <a14:imgProps xmlns:a14="http://schemas.microsoft.com/office/drawing/2010/main">
                  <a14:imgLayer r:embed="rId41">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463639" y="4729825"/>
            <a:ext cx="222565" cy="22256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TextBoxInsertMenu">
            <a:extLst>
              <a:ext uri="{FF2B5EF4-FFF2-40B4-BE49-F238E27FC236}">
                <a16:creationId xmlns:a16="http://schemas.microsoft.com/office/drawing/2014/main" id="{95BDFA27-D277-356A-84A5-327FE8822166}"/>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2691" b="12501"/>
          <a:stretch/>
        </p:blipFill>
        <p:spPr bwMode="auto">
          <a:xfrm>
            <a:off x="4407318" y="3582669"/>
            <a:ext cx="342337" cy="25609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直線コネクタ 79">
            <a:extLst>
              <a:ext uri="{FF2B5EF4-FFF2-40B4-BE49-F238E27FC236}">
                <a16:creationId xmlns:a16="http://schemas.microsoft.com/office/drawing/2014/main" id="{EEF7D26A-F38B-580A-E783-38B0F8C399AA}"/>
              </a:ext>
            </a:extLst>
          </p:cNvPr>
          <p:cNvCxnSpPr>
            <a:cxnSpLocks/>
          </p:cNvCxnSpPr>
          <p:nvPr/>
        </p:nvCxnSpPr>
        <p:spPr>
          <a:xfrm>
            <a:off x="4320625" y="270465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81" name="テキスト ボックス 80">
            <a:extLst>
              <a:ext uri="{FF2B5EF4-FFF2-40B4-BE49-F238E27FC236}">
                <a16:creationId xmlns:a16="http://schemas.microsoft.com/office/drawing/2014/main" id="{D3433F14-4E73-A7A7-B8FE-AE00E7A40684}"/>
              </a:ext>
            </a:extLst>
          </p:cNvPr>
          <p:cNvSpPr txBox="1">
            <a:spLocks/>
          </p:cNvSpPr>
          <p:nvPr/>
        </p:nvSpPr>
        <p:spPr>
          <a:xfrm>
            <a:off x="4891847" y="611861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横線の追加</a:t>
            </a:r>
          </a:p>
        </p:txBody>
      </p:sp>
      <p:sp>
        <p:nvSpPr>
          <p:cNvPr id="82" name="テキスト ボックス 81">
            <a:extLst>
              <a:ext uri="{FF2B5EF4-FFF2-40B4-BE49-F238E27FC236}">
                <a16:creationId xmlns:a16="http://schemas.microsoft.com/office/drawing/2014/main" id="{418F5A8F-53D9-2BAB-62D2-993323624DB3}"/>
              </a:ext>
            </a:extLst>
          </p:cNvPr>
          <p:cNvSpPr txBox="1">
            <a:spLocks/>
          </p:cNvSpPr>
          <p:nvPr/>
        </p:nvSpPr>
        <p:spPr>
          <a:xfrm>
            <a:off x="6615101" y="611969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+ 2</a:t>
            </a:r>
            <a:endParaRPr lang="ja-JP" altLang="en-US" dirty="0">
              <a:latin typeface="Candara" panose="020E0502030303020204" pitchFamily="34" charset="0"/>
              <a:ea typeface="Meiryo UI" panose="020B0604030504040204" pitchFamily="50" charset="-128"/>
            </a:endParaRPr>
          </a:p>
        </p:txBody>
      </p:sp>
      <p:cxnSp>
        <p:nvCxnSpPr>
          <p:cNvPr id="83" name="直線コネクタ 82">
            <a:extLst>
              <a:ext uri="{FF2B5EF4-FFF2-40B4-BE49-F238E27FC236}">
                <a16:creationId xmlns:a16="http://schemas.microsoft.com/office/drawing/2014/main" id="{3969134A-D4DF-531B-FC5D-B93C60864595}"/>
              </a:ext>
            </a:extLst>
          </p:cNvPr>
          <p:cNvCxnSpPr>
            <a:cxnSpLocks/>
          </p:cNvCxnSpPr>
          <p:nvPr/>
        </p:nvCxnSpPr>
        <p:spPr>
          <a:xfrm>
            <a:off x="4372291" y="640961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5E9570BB-CB6D-90AA-31A3-684F93A6781D}"/>
              </a:ext>
            </a:extLst>
          </p:cNvPr>
          <p:cNvCxnSpPr>
            <a:cxnSpLocks/>
          </p:cNvCxnSpPr>
          <p:nvPr/>
        </p:nvCxnSpPr>
        <p:spPr>
          <a:xfrm>
            <a:off x="4490864" y="6265623"/>
            <a:ext cx="223994" cy="0"/>
          </a:xfrm>
          <a:prstGeom prst="line">
            <a:avLst/>
          </a:prstGeom>
          <a:ln w="19050">
            <a:solidFill>
              <a:schemeClr val="tx2"/>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80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5D28-3AE2-18C4-D22A-1D1EBD458C1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FF5202B-B945-A77D-F52B-13C0EC93F299}"/>
              </a:ext>
            </a:extLst>
          </p:cNvPr>
          <p:cNvGraphicFramePr>
            <a:graphicFrameLocks noChangeAspect="1"/>
          </p:cNvGraphicFramePr>
          <p:nvPr>
            <p:custDataLst>
              <p:tags r:id="rId1"/>
            </p:custDataLst>
            <p:extLst>
              <p:ext uri="{D42A27DB-BD31-4B8C-83A1-F6EECF244321}">
                <p14:modId xmlns:p14="http://schemas.microsoft.com/office/powerpoint/2010/main" val="1037194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2F46399F-F86C-1B1C-05DA-B543691F5F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80" name="Picture 58" descr="ObjectsUngroup">
            <a:extLst>
              <a:ext uri="{FF2B5EF4-FFF2-40B4-BE49-F238E27FC236}">
                <a16:creationId xmlns:a16="http://schemas.microsoft.com/office/drawing/2014/main" id="{BBBC0A66-81BF-8995-EFF5-55C61B40C151}"/>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9577" y="3434199"/>
            <a:ext cx="254510" cy="26747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56" descr="ObjectsRegroup">
            <a:extLst>
              <a:ext uri="{FF2B5EF4-FFF2-40B4-BE49-F238E27FC236}">
                <a16:creationId xmlns:a16="http://schemas.microsoft.com/office/drawing/2014/main" id="{038E710B-0EE9-54EE-F018-A0C26441586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7112" y="3667090"/>
            <a:ext cx="279439" cy="293668"/>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8" descr="GroupSlideShowStart">
            <a:extLst>
              <a:ext uri="{FF2B5EF4-FFF2-40B4-BE49-F238E27FC236}">
                <a16:creationId xmlns:a16="http://schemas.microsoft.com/office/drawing/2014/main" id="{A64FF778-8920-944F-D0F5-8DBFE778210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9444" y="5495185"/>
            <a:ext cx="294775"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88" descr="Subscript">
            <a:extLst>
              <a:ext uri="{FF2B5EF4-FFF2-40B4-BE49-F238E27FC236}">
                <a16:creationId xmlns:a16="http://schemas.microsoft.com/office/drawing/2014/main" id="{C12BABD9-B895-D280-C6D5-0F082007DFC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9443" y="4974742"/>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90" descr="Superscript">
            <a:extLst>
              <a:ext uri="{FF2B5EF4-FFF2-40B4-BE49-F238E27FC236}">
                <a16:creationId xmlns:a16="http://schemas.microsoft.com/office/drawing/2014/main" id="{13D42283-AA2C-3512-F20A-0FC52CB7F704}"/>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9443" y="5217395"/>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26" descr="GroupOutliningClose">
            <a:extLst>
              <a:ext uri="{FF2B5EF4-FFF2-40B4-BE49-F238E27FC236}">
                <a16:creationId xmlns:a16="http://schemas.microsoft.com/office/drawing/2014/main" id="{CF431E09-9FEF-852B-CFB3-B2D6E1D33EAC}"/>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9443" y="6054183"/>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30" descr="FileSaveAs">
            <a:extLst>
              <a:ext uri="{FF2B5EF4-FFF2-40B4-BE49-F238E27FC236}">
                <a16:creationId xmlns:a16="http://schemas.microsoft.com/office/drawing/2014/main" id="{4936CF12-692D-ABFB-A47A-4581BDFCA7A5}"/>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9443" y="4703541"/>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54" descr="ObjectsGroup">
            <a:extLst>
              <a:ext uri="{FF2B5EF4-FFF2-40B4-BE49-F238E27FC236}">
                <a16:creationId xmlns:a16="http://schemas.microsoft.com/office/drawing/2014/main" id="{8F6F9B11-3C70-57E3-2C90-CE7C1317673E}"/>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29577" y="3122676"/>
            <a:ext cx="254510" cy="26747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72" descr="ReplaceDialog">
            <a:extLst>
              <a:ext uri="{FF2B5EF4-FFF2-40B4-BE49-F238E27FC236}">
                <a16:creationId xmlns:a16="http://schemas.microsoft.com/office/drawing/2014/main" id="{06E8509B-65D0-1CE8-5309-365D6060AE6F}"/>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09443" y="4182648"/>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76" descr="SearchSupportFAQ">
            <a:extLst>
              <a:ext uri="{FF2B5EF4-FFF2-40B4-BE49-F238E27FC236}">
                <a16:creationId xmlns:a16="http://schemas.microsoft.com/office/drawing/2014/main" id="{1215A4B0-7BAF-33BD-11A0-F2D79C51FDD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9443" y="3922545"/>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78" descr="SelectAll">
            <a:extLst>
              <a:ext uri="{FF2B5EF4-FFF2-40B4-BE49-F238E27FC236}">
                <a16:creationId xmlns:a16="http://schemas.microsoft.com/office/drawing/2014/main" id="{94C1E703-23F6-30DE-98B9-8A0329AC1EBA}"/>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9443" y="4444689"/>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86" descr="SlideShowFromCurrent">
            <a:extLst>
              <a:ext uri="{FF2B5EF4-FFF2-40B4-BE49-F238E27FC236}">
                <a16:creationId xmlns:a16="http://schemas.microsoft.com/office/drawing/2014/main" id="{B46B7840-8096-7E5C-F0B5-2DFE3EE2758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09443" y="5766318"/>
            <a:ext cx="294776" cy="309787"/>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12" descr="DuplicateSelectedSlides">
            <a:extLst>
              <a:ext uri="{FF2B5EF4-FFF2-40B4-BE49-F238E27FC236}">
                <a16:creationId xmlns:a16="http://schemas.microsoft.com/office/drawing/2014/main" id="{EE6F3FBB-877A-232F-44CC-6EEAC51FA738}"/>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80102" y="5159061"/>
            <a:ext cx="408836" cy="426476"/>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22" descr="FontSizeDecrease">
            <a:extLst>
              <a:ext uri="{FF2B5EF4-FFF2-40B4-BE49-F238E27FC236}">
                <a16:creationId xmlns:a16="http://schemas.microsoft.com/office/drawing/2014/main" id="{0A657B20-30FF-4F84-6BE6-BD0FA56EB2E1}"/>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32658" y="5741983"/>
            <a:ext cx="303725" cy="316829"/>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6" descr="Bold">
            <a:extLst>
              <a:ext uri="{FF2B5EF4-FFF2-40B4-BE49-F238E27FC236}">
                <a16:creationId xmlns:a16="http://schemas.microsoft.com/office/drawing/2014/main" id="{809BFD39-3FDE-4EEC-E30F-3B58C736C865}"/>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50902" y="6057681"/>
            <a:ext cx="267238" cy="278769"/>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4" descr="FontSizeIncrease">
            <a:extLst>
              <a:ext uri="{FF2B5EF4-FFF2-40B4-BE49-F238E27FC236}">
                <a16:creationId xmlns:a16="http://schemas.microsoft.com/office/drawing/2014/main" id="{50EA19F0-E6A0-818E-104C-F4B7F73FE205}"/>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0902" y="5519726"/>
            <a:ext cx="267238" cy="278769"/>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6" descr="PasteSourceFormatting">
            <a:extLst>
              <a:ext uri="{FF2B5EF4-FFF2-40B4-BE49-F238E27FC236}">
                <a16:creationId xmlns:a16="http://schemas.microsoft.com/office/drawing/2014/main" id="{86E93686-8EAE-237C-C372-6EEE61BD426A}"/>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45716" y="4675403"/>
            <a:ext cx="277610" cy="291748"/>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82" descr="SlideNew">
            <a:extLst>
              <a:ext uri="{FF2B5EF4-FFF2-40B4-BE49-F238E27FC236}">
                <a16:creationId xmlns:a16="http://schemas.microsoft.com/office/drawing/2014/main" id="{9D0A4AD6-8398-F13A-2ABE-DB4AE7F08B84}"/>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47210" y="4931194"/>
            <a:ext cx="309662" cy="325431"/>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32" descr="Italic">
            <a:extLst>
              <a:ext uri="{FF2B5EF4-FFF2-40B4-BE49-F238E27FC236}">
                <a16:creationId xmlns:a16="http://schemas.microsoft.com/office/drawing/2014/main" id="{5271BEAB-81D2-AF49-651F-A3FFA3B95F32}"/>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18543" y="1276200"/>
            <a:ext cx="239635" cy="251838"/>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34" descr="ObjectBringForward">
            <a:extLst>
              <a:ext uri="{FF2B5EF4-FFF2-40B4-BE49-F238E27FC236}">
                <a16:creationId xmlns:a16="http://schemas.microsoft.com/office/drawing/2014/main" id="{407AD3E4-01B6-276B-B410-69AED3D69F2E}"/>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05313" y="2589865"/>
            <a:ext cx="266093" cy="279645"/>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50" descr="ObjectSendBackward">
            <a:extLst>
              <a:ext uri="{FF2B5EF4-FFF2-40B4-BE49-F238E27FC236}">
                <a16:creationId xmlns:a16="http://schemas.microsoft.com/office/drawing/2014/main" id="{78547352-FF79-D869-D91D-4019E6C42A05}"/>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05313" y="2868152"/>
            <a:ext cx="266093" cy="279645"/>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60" descr="ParagraphIndentLeft">
            <a:extLst>
              <a:ext uri="{FF2B5EF4-FFF2-40B4-BE49-F238E27FC236}">
                <a16:creationId xmlns:a16="http://schemas.microsoft.com/office/drawing/2014/main" id="{A554257E-DB04-1EBB-CC65-CD052136E2A3}"/>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385050" y="2278634"/>
            <a:ext cx="316779" cy="332911"/>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62" descr="ParagraphIndentRight">
            <a:extLst>
              <a:ext uri="{FF2B5EF4-FFF2-40B4-BE49-F238E27FC236}">
                <a16:creationId xmlns:a16="http://schemas.microsoft.com/office/drawing/2014/main" id="{6283D720-1DF3-1207-B8B7-2F3C18560311}"/>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405313" y="2056229"/>
            <a:ext cx="266093" cy="279645"/>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92" descr="Underline">
            <a:extLst>
              <a:ext uri="{FF2B5EF4-FFF2-40B4-BE49-F238E27FC236}">
                <a16:creationId xmlns:a16="http://schemas.microsoft.com/office/drawing/2014/main" id="{4185B11E-8326-34C0-CF4D-F02E08D1188C}"/>
              </a:ext>
            </a:extLst>
          </p:cNvPr>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18543" y="1552078"/>
            <a:ext cx="239635" cy="251838"/>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102" descr="TextNormalCase">
            <a:extLst>
              <a:ext uri="{FF2B5EF4-FFF2-40B4-BE49-F238E27FC236}">
                <a16:creationId xmlns:a16="http://schemas.microsoft.com/office/drawing/2014/main" id="{F54C1119-7A61-8BB5-9A6C-9019DEC9B37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11249" y="1812716"/>
            <a:ext cx="254224" cy="265193"/>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8" descr="Copy">
            <a:extLst>
              <a:ext uri="{FF2B5EF4-FFF2-40B4-BE49-F238E27FC236}">
                <a16:creationId xmlns:a16="http://schemas.microsoft.com/office/drawing/2014/main" id="{4DD9D2F0-BBB1-8D8E-9568-2F3EE00C0584}"/>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7174" y="3647758"/>
            <a:ext cx="278656" cy="290679"/>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Cut">
            <a:extLst>
              <a:ext uri="{FF2B5EF4-FFF2-40B4-BE49-F238E27FC236}">
                <a16:creationId xmlns:a16="http://schemas.microsoft.com/office/drawing/2014/main" id="{2288BBAD-72C6-3287-A734-5E05D52FFE5B}"/>
              </a:ext>
            </a:extLst>
          </p:cNvPr>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88234" y="3385380"/>
            <a:ext cx="256536" cy="267605"/>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14" descr="FileNew">
            <a:extLst>
              <a:ext uri="{FF2B5EF4-FFF2-40B4-BE49-F238E27FC236}">
                <a16:creationId xmlns:a16="http://schemas.microsoft.com/office/drawing/2014/main" id="{DF51EB00-253A-5EA1-5EDA-72E15031D13D}"/>
              </a:ext>
            </a:extLst>
          </p:cNvPr>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80843" y="1252165"/>
            <a:ext cx="271318" cy="283024"/>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16" descr="FileOpen">
            <a:extLst>
              <a:ext uri="{FF2B5EF4-FFF2-40B4-BE49-F238E27FC236}">
                <a16:creationId xmlns:a16="http://schemas.microsoft.com/office/drawing/2014/main" id="{6AEB8F92-758E-ADC4-3DD1-C0565830A189}"/>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54325" y="1526737"/>
            <a:ext cx="309115" cy="32245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18" descr="FilePrint">
            <a:extLst>
              <a:ext uri="{FF2B5EF4-FFF2-40B4-BE49-F238E27FC236}">
                <a16:creationId xmlns:a16="http://schemas.microsoft.com/office/drawing/2014/main" id="{CBC1FAB6-ED50-687F-03C8-F9B300CCDEA1}"/>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93380" y="2077099"/>
            <a:ext cx="246243" cy="256867"/>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0" descr="FileSave">
            <a:extLst>
              <a:ext uri="{FF2B5EF4-FFF2-40B4-BE49-F238E27FC236}">
                <a16:creationId xmlns:a16="http://schemas.microsoft.com/office/drawing/2014/main" id="{516AC0DE-C406-4325-DE4F-839871091F33}"/>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69939" y="1795017"/>
            <a:ext cx="293127" cy="305774"/>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64" descr="Paste">
            <a:extLst>
              <a:ext uri="{FF2B5EF4-FFF2-40B4-BE49-F238E27FC236}">
                <a16:creationId xmlns:a16="http://schemas.microsoft.com/office/drawing/2014/main" id="{0CD3252E-9560-E936-42ED-A129EC0E5236}"/>
              </a:ext>
            </a:extLst>
          </p:cNvPr>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396538" y="3933210"/>
            <a:ext cx="239928" cy="252146"/>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70" descr="Redo">
            <a:extLst>
              <a:ext uri="{FF2B5EF4-FFF2-40B4-BE49-F238E27FC236}">
                <a16:creationId xmlns:a16="http://schemas.microsoft.com/office/drawing/2014/main" id="{EECC9539-A83A-448C-BB79-D4ACA7282E6A}"/>
              </a:ext>
            </a:extLst>
          </p:cNvPr>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391458" y="2873861"/>
            <a:ext cx="239928" cy="2521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80" descr="ShapesDuplicate">
            <a:extLst>
              <a:ext uri="{FF2B5EF4-FFF2-40B4-BE49-F238E27FC236}">
                <a16:creationId xmlns:a16="http://schemas.microsoft.com/office/drawing/2014/main" id="{B4B38B5B-F320-CF2F-48F1-C8825E605033}"/>
              </a:ext>
            </a:extLst>
          </p:cNvPr>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365311" y="4180130"/>
            <a:ext cx="302382" cy="317781"/>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94" descr="Undo">
            <a:extLst>
              <a:ext uri="{FF2B5EF4-FFF2-40B4-BE49-F238E27FC236}">
                <a16:creationId xmlns:a16="http://schemas.microsoft.com/office/drawing/2014/main" id="{29090C2F-5485-96A2-8621-BCEFFB89A407}"/>
              </a:ext>
            </a:extLst>
          </p:cNvPr>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396538" y="2630168"/>
            <a:ext cx="239928" cy="252146"/>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96" descr="PrintPreviewAndPrint">
            <a:extLst>
              <a:ext uri="{FF2B5EF4-FFF2-40B4-BE49-F238E27FC236}">
                <a16:creationId xmlns:a16="http://schemas.microsoft.com/office/drawing/2014/main" id="{2DE5FEEA-2CBC-E9BF-55DE-0AD9EC3FA648}"/>
              </a:ext>
            </a:extLst>
          </p:cNvPr>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396538" y="2355994"/>
            <a:ext cx="239928" cy="25214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E08CB374-6EC9-F928-6795-2ACD1F5DA0A8}"/>
              </a:ext>
            </a:extLst>
          </p:cNvPr>
          <p:cNvSpPr>
            <a:spLocks noGrp="1"/>
          </p:cNvSpPr>
          <p:nvPr>
            <p:ph type="title"/>
          </p:nvPr>
        </p:nvSpPr>
        <p:spPr>
          <a:xfrm>
            <a:off x="348613" y="332656"/>
            <a:ext cx="11520000" cy="539998"/>
          </a:xfrm>
        </p:spPr>
        <p:txBody>
          <a:bodyPr vert="horz"/>
          <a:lstStyle/>
          <a:p>
            <a:r>
              <a:rPr kumimoji="1" lang="en-US" altLang="ja-JP" dirty="0"/>
              <a:t>1.4. </a:t>
            </a:r>
            <a:r>
              <a:rPr kumimoji="1" lang="ja-JP" altLang="en-US" dirty="0"/>
              <a:t>推奨設定のショートカット一覧</a:t>
            </a:r>
          </a:p>
        </p:txBody>
      </p:sp>
      <p:sp>
        <p:nvSpPr>
          <p:cNvPr id="4" name="フッター プレースホルダー 3">
            <a:extLst>
              <a:ext uri="{FF2B5EF4-FFF2-40B4-BE49-F238E27FC236}">
                <a16:creationId xmlns:a16="http://schemas.microsoft.com/office/drawing/2014/main" id="{C385F322-6CA6-D9E0-B068-0CB511A52204}"/>
              </a:ext>
            </a:extLst>
          </p:cNvPr>
          <p:cNvSpPr>
            <a:spLocks noGrp="1"/>
          </p:cNvSpPr>
          <p:nvPr>
            <p:ph type="ftr" sz="quarter" idx="16"/>
          </p:nvPr>
        </p:nvSpPr>
        <p:spPr/>
        <p:txBody>
          <a:bodyPr/>
          <a:lstStyle/>
          <a:p>
            <a:endParaRPr lang="ja-JP" altLang="en-US" dirty="0"/>
          </a:p>
        </p:txBody>
      </p:sp>
      <p:grpSp>
        <p:nvGrpSpPr>
          <p:cNvPr id="517" name="グループ化 516">
            <a:extLst>
              <a:ext uri="{FF2B5EF4-FFF2-40B4-BE49-F238E27FC236}">
                <a16:creationId xmlns:a16="http://schemas.microsoft.com/office/drawing/2014/main" id="{FCEB1D4E-4FD4-F9A5-AC46-CFCE8730E801}"/>
              </a:ext>
            </a:extLst>
          </p:cNvPr>
          <p:cNvGrpSpPr/>
          <p:nvPr/>
        </p:nvGrpSpPr>
        <p:grpSpPr>
          <a:xfrm>
            <a:off x="337038" y="1033483"/>
            <a:ext cx="3552827" cy="209264"/>
            <a:chOff x="337038" y="1033483"/>
            <a:chExt cx="3552827" cy="209264"/>
          </a:xfrm>
        </p:grpSpPr>
        <p:grpSp>
          <p:nvGrpSpPr>
            <p:cNvPr id="48" name="グループ化 47">
              <a:extLst>
                <a:ext uri="{FF2B5EF4-FFF2-40B4-BE49-F238E27FC236}">
                  <a16:creationId xmlns:a16="http://schemas.microsoft.com/office/drawing/2014/main" id="{4418EA90-4766-F872-AD3D-9771C2EF5892}"/>
                </a:ext>
              </a:extLst>
            </p:cNvPr>
            <p:cNvGrpSpPr/>
            <p:nvPr/>
          </p:nvGrpSpPr>
          <p:grpSpPr>
            <a:xfrm>
              <a:off x="337038" y="1033483"/>
              <a:ext cx="2179522" cy="209264"/>
              <a:chOff x="2540000" y="2457736"/>
              <a:chExt cx="3175000" cy="209264"/>
            </a:xfrm>
          </p:grpSpPr>
          <p:cxnSp>
            <p:nvCxnSpPr>
              <p:cNvPr id="52" name="直線コネクタ 51">
                <a:extLst>
                  <a:ext uri="{FF2B5EF4-FFF2-40B4-BE49-F238E27FC236}">
                    <a16:creationId xmlns:a16="http://schemas.microsoft.com/office/drawing/2014/main" id="{47F8A7EE-B108-D9B3-757E-C63EA27B2D33}"/>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2B0680FC-57E7-9C87-B3D3-4E7E28A2FCAC}"/>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49" name="グループ化 48">
              <a:extLst>
                <a:ext uri="{FF2B5EF4-FFF2-40B4-BE49-F238E27FC236}">
                  <a16:creationId xmlns:a16="http://schemas.microsoft.com/office/drawing/2014/main" id="{CFF49D3C-4BE5-8A1A-6F9F-249BED6485B9}"/>
                </a:ext>
              </a:extLst>
            </p:cNvPr>
            <p:cNvGrpSpPr/>
            <p:nvPr/>
          </p:nvGrpSpPr>
          <p:grpSpPr>
            <a:xfrm>
              <a:off x="2579848" y="1033483"/>
              <a:ext cx="1310017" cy="209264"/>
              <a:chOff x="2540000" y="2457736"/>
              <a:chExt cx="3175000" cy="209264"/>
            </a:xfrm>
          </p:grpSpPr>
          <p:cxnSp>
            <p:nvCxnSpPr>
              <p:cNvPr id="50" name="直線コネクタ 49">
                <a:extLst>
                  <a:ext uri="{FF2B5EF4-FFF2-40B4-BE49-F238E27FC236}">
                    <a16:creationId xmlns:a16="http://schemas.microsoft.com/office/drawing/2014/main" id="{45AF450E-DC9B-86DD-EA29-95BDBEF21ABA}"/>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0A1AC44-C393-C571-EAC4-C1FE78E71D0F}"/>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grpSp>
        <p:nvGrpSpPr>
          <p:cNvPr id="65" name="グループ化 64">
            <a:extLst>
              <a:ext uri="{FF2B5EF4-FFF2-40B4-BE49-F238E27FC236}">
                <a16:creationId xmlns:a16="http://schemas.microsoft.com/office/drawing/2014/main" id="{FF67FEAA-1032-F657-F8DD-0AA5232C9B14}"/>
              </a:ext>
            </a:extLst>
          </p:cNvPr>
          <p:cNvGrpSpPr/>
          <p:nvPr/>
        </p:nvGrpSpPr>
        <p:grpSpPr>
          <a:xfrm>
            <a:off x="6563435" y="1033483"/>
            <a:ext cx="1310017" cy="209264"/>
            <a:chOff x="2540000" y="2457736"/>
            <a:chExt cx="3175000" cy="209264"/>
          </a:xfrm>
        </p:grpSpPr>
        <p:cxnSp>
          <p:nvCxnSpPr>
            <p:cNvPr id="66" name="直線コネクタ 65">
              <a:extLst>
                <a:ext uri="{FF2B5EF4-FFF2-40B4-BE49-F238E27FC236}">
                  <a16:creationId xmlns:a16="http://schemas.microsoft.com/office/drawing/2014/main" id="{D3F73CF2-D3C9-2677-AFF1-C9FC3AFBD8A7}"/>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4B1F363D-2863-4596-0E71-7CC56E6400E1}"/>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nvGrpSpPr>
          <p:cNvPr id="198" name="グループ化 197">
            <a:extLst>
              <a:ext uri="{FF2B5EF4-FFF2-40B4-BE49-F238E27FC236}">
                <a16:creationId xmlns:a16="http://schemas.microsoft.com/office/drawing/2014/main" id="{A071BD82-824B-DEA9-CB48-5CEA1A402965}"/>
              </a:ext>
            </a:extLst>
          </p:cNvPr>
          <p:cNvGrpSpPr/>
          <p:nvPr/>
        </p:nvGrpSpPr>
        <p:grpSpPr>
          <a:xfrm>
            <a:off x="8304211" y="1033483"/>
            <a:ext cx="2179522" cy="209264"/>
            <a:chOff x="2540000" y="2457736"/>
            <a:chExt cx="3175000" cy="209264"/>
          </a:xfrm>
        </p:grpSpPr>
        <p:cxnSp>
          <p:nvCxnSpPr>
            <p:cNvPr id="202" name="直線コネクタ 201">
              <a:extLst>
                <a:ext uri="{FF2B5EF4-FFF2-40B4-BE49-F238E27FC236}">
                  <a16:creationId xmlns:a16="http://schemas.microsoft.com/office/drawing/2014/main" id="{D00B9FEA-4D7F-131E-9B9D-5DE84604EF7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292224F2-B588-894A-BBC2-73D99496B222}"/>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64" name="グループ化 63">
            <a:extLst>
              <a:ext uri="{FF2B5EF4-FFF2-40B4-BE49-F238E27FC236}">
                <a16:creationId xmlns:a16="http://schemas.microsoft.com/office/drawing/2014/main" id="{365A2F02-DD33-475D-C486-6FFB371BE31F}"/>
              </a:ext>
            </a:extLst>
          </p:cNvPr>
          <p:cNvGrpSpPr/>
          <p:nvPr/>
        </p:nvGrpSpPr>
        <p:grpSpPr>
          <a:xfrm>
            <a:off x="4320625" y="1033483"/>
            <a:ext cx="2179522" cy="209264"/>
            <a:chOff x="2540000" y="2457736"/>
            <a:chExt cx="3175000" cy="209264"/>
          </a:xfrm>
        </p:grpSpPr>
        <p:cxnSp>
          <p:nvCxnSpPr>
            <p:cNvPr id="68" name="直線コネクタ 67">
              <a:extLst>
                <a:ext uri="{FF2B5EF4-FFF2-40B4-BE49-F238E27FC236}">
                  <a16:creationId xmlns:a16="http://schemas.microsoft.com/office/drawing/2014/main" id="{4FFF31E0-038A-CF52-39E8-FC038FDB157A}"/>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5563B48F-4279-B087-F091-7605F0D32196}"/>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機能名</a:t>
              </a:r>
            </a:p>
          </p:txBody>
        </p:sp>
      </p:grpSp>
      <p:grpSp>
        <p:nvGrpSpPr>
          <p:cNvPr id="199" name="グループ化 198">
            <a:extLst>
              <a:ext uri="{FF2B5EF4-FFF2-40B4-BE49-F238E27FC236}">
                <a16:creationId xmlns:a16="http://schemas.microsoft.com/office/drawing/2014/main" id="{DE26998D-0A12-4BA4-7230-8D85F7160E09}"/>
              </a:ext>
            </a:extLst>
          </p:cNvPr>
          <p:cNvGrpSpPr/>
          <p:nvPr/>
        </p:nvGrpSpPr>
        <p:grpSpPr>
          <a:xfrm>
            <a:off x="10547021" y="1033483"/>
            <a:ext cx="1310017" cy="209264"/>
            <a:chOff x="2540000" y="2457736"/>
            <a:chExt cx="3175000" cy="209264"/>
          </a:xfrm>
        </p:grpSpPr>
        <p:cxnSp>
          <p:nvCxnSpPr>
            <p:cNvPr id="200" name="直線コネクタ 199">
              <a:extLst>
                <a:ext uri="{FF2B5EF4-FFF2-40B4-BE49-F238E27FC236}">
                  <a16:creationId xmlns:a16="http://schemas.microsoft.com/office/drawing/2014/main" id="{42064852-C2B1-5B54-DF2F-7E5CB3B720E9}"/>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C657A65D-AB50-74D3-8E31-F3BBDC857FD0}"/>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ショートカット</a:t>
              </a:r>
            </a:p>
          </p:txBody>
        </p:sp>
      </p:grpSp>
      <p:grpSp>
        <p:nvGrpSpPr>
          <p:cNvPr id="17" name="グループ化 16">
            <a:extLst>
              <a:ext uri="{FF2B5EF4-FFF2-40B4-BE49-F238E27FC236}">
                <a16:creationId xmlns:a16="http://schemas.microsoft.com/office/drawing/2014/main" id="{EAA8BA87-1460-28DD-C3C2-8D7F05FB667C}"/>
              </a:ext>
            </a:extLst>
          </p:cNvPr>
          <p:cNvGrpSpPr/>
          <p:nvPr/>
        </p:nvGrpSpPr>
        <p:grpSpPr>
          <a:xfrm>
            <a:off x="4105245" y="1081454"/>
            <a:ext cx="3983587" cy="5304797"/>
            <a:chOff x="4105245" y="965256"/>
            <a:chExt cx="3983587" cy="5420995"/>
          </a:xfrm>
        </p:grpSpPr>
        <p:cxnSp>
          <p:nvCxnSpPr>
            <p:cNvPr id="274" name="直線コネクタ 273">
              <a:extLst>
                <a:ext uri="{FF2B5EF4-FFF2-40B4-BE49-F238E27FC236}">
                  <a16:creationId xmlns:a16="http://schemas.microsoft.com/office/drawing/2014/main" id="{32141025-7590-CEB4-D564-E82ACBD1963F}"/>
                </a:ext>
              </a:extLst>
            </p:cNvPr>
            <p:cNvCxnSpPr>
              <a:cxnSpLocks/>
            </p:cNvCxnSpPr>
            <p:nvPr/>
          </p:nvCxnSpPr>
          <p:spPr>
            <a:xfrm>
              <a:off x="4105245" y="965256"/>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1732F0E2-45F9-A32A-2AE9-FB39758558CC}"/>
                </a:ext>
              </a:extLst>
            </p:cNvPr>
            <p:cNvCxnSpPr>
              <a:cxnSpLocks/>
            </p:cNvCxnSpPr>
            <p:nvPr/>
          </p:nvCxnSpPr>
          <p:spPr>
            <a:xfrm>
              <a:off x="8088832" y="965256"/>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303" name="テキスト ボックス 302">
            <a:extLst>
              <a:ext uri="{FF2B5EF4-FFF2-40B4-BE49-F238E27FC236}">
                <a16:creationId xmlns:a16="http://schemas.microsoft.com/office/drawing/2014/main" id="{913CDD27-8922-760B-DFF6-A59A4209C03E}"/>
              </a:ext>
            </a:extLst>
          </p:cNvPr>
          <p:cNvSpPr txBox="1">
            <a:spLocks/>
          </p:cNvSpPr>
          <p:nvPr/>
        </p:nvSpPr>
        <p:spPr>
          <a:xfrm>
            <a:off x="4840181" y="1544538"/>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開く</a:t>
            </a:r>
            <a:endParaRPr lang="ja-JP" altLang="en-US" dirty="0">
              <a:latin typeface="Candara" panose="020E0502030303020204" pitchFamily="34" charset="0"/>
              <a:ea typeface="Meiryo UI" panose="020B0604030504040204" pitchFamily="50" charset="-128"/>
            </a:endParaRPr>
          </a:p>
        </p:txBody>
      </p:sp>
      <p:cxnSp>
        <p:nvCxnSpPr>
          <p:cNvPr id="304" name="直線コネクタ 303">
            <a:extLst>
              <a:ext uri="{FF2B5EF4-FFF2-40B4-BE49-F238E27FC236}">
                <a16:creationId xmlns:a16="http://schemas.microsoft.com/office/drawing/2014/main" id="{02D122B7-7679-E5C1-7187-90DF4E70F41F}"/>
              </a:ext>
            </a:extLst>
          </p:cNvPr>
          <p:cNvCxnSpPr>
            <a:cxnSpLocks/>
          </p:cNvCxnSpPr>
          <p:nvPr/>
        </p:nvCxnSpPr>
        <p:spPr>
          <a:xfrm>
            <a:off x="4320625" y="181509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05" name="テキスト ボックス 304">
            <a:extLst>
              <a:ext uri="{FF2B5EF4-FFF2-40B4-BE49-F238E27FC236}">
                <a16:creationId xmlns:a16="http://schemas.microsoft.com/office/drawing/2014/main" id="{69DE9C9E-8AEF-C7E6-2D12-DEC7E490F060}"/>
              </a:ext>
            </a:extLst>
          </p:cNvPr>
          <p:cNvSpPr txBox="1">
            <a:spLocks/>
          </p:cNvSpPr>
          <p:nvPr/>
        </p:nvSpPr>
        <p:spPr>
          <a:xfrm>
            <a:off x="4840181" y="1809472"/>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保存</a:t>
            </a:r>
            <a:endParaRPr lang="ja-JP" altLang="en-US" dirty="0">
              <a:latin typeface="Candara" panose="020E0502030303020204" pitchFamily="34" charset="0"/>
              <a:ea typeface="Meiryo UI" panose="020B0604030504040204" pitchFamily="50" charset="-128"/>
            </a:endParaRPr>
          </a:p>
        </p:txBody>
      </p:sp>
      <p:cxnSp>
        <p:nvCxnSpPr>
          <p:cNvPr id="306" name="直線コネクタ 305">
            <a:extLst>
              <a:ext uri="{FF2B5EF4-FFF2-40B4-BE49-F238E27FC236}">
                <a16:creationId xmlns:a16="http://schemas.microsoft.com/office/drawing/2014/main" id="{6BFDBB60-BA4E-73BC-F328-0DE36CBF7F46}"/>
              </a:ext>
            </a:extLst>
          </p:cNvPr>
          <p:cNvCxnSpPr>
            <a:cxnSpLocks/>
          </p:cNvCxnSpPr>
          <p:nvPr/>
        </p:nvCxnSpPr>
        <p:spPr>
          <a:xfrm>
            <a:off x="4320625" y="208002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07" name="テキスト ボックス 306">
            <a:extLst>
              <a:ext uri="{FF2B5EF4-FFF2-40B4-BE49-F238E27FC236}">
                <a16:creationId xmlns:a16="http://schemas.microsoft.com/office/drawing/2014/main" id="{A51BDFAA-9FDA-00EA-7763-D99D1DAC03CA}"/>
              </a:ext>
            </a:extLst>
          </p:cNvPr>
          <p:cNvSpPr txBox="1">
            <a:spLocks/>
          </p:cNvSpPr>
          <p:nvPr/>
        </p:nvSpPr>
        <p:spPr>
          <a:xfrm>
            <a:off x="4840181" y="2074406"/>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印刷</a:t>
            </a:r>
            <a:endParaRPr lang="ja-JP" altLang="en-US" dirty="0">
              <a:latin typeface="Candara" panose="020E0502030303020204" pitchFamily="34" charset="0"/>
              <a:ea typeface="Meiryo UI" panose="020B0604030504040204" pitchFamily="50" charset="-128"/>
            </a:endParaRPr>
          </a:p>
        </p:txBody>
      </p:sp>
      <p:sp>
        <p:nvSpPr>
          <p:cNvPr id="308" name="テキスト ボックス 307">
            <a:extLst>
              <a:ext uri="{FF2B5EF4-FFF2-40B4-BE49-F238E27FC236}">
                <a16:creationId xmlns:a16="http://schemas.microsoft.com/office/drawing/2014/main" id="{9DD4004C-9692-59AA-2E0D-20CB1E3DB5BA}"/>
              </a:ext>
            </a:extLst>
          </p:cNvPr>
          <p:cNvSpPr txBox="1">
            <a:spLocks/>
          </p:cNvSpPr>
          <p:nvPr/>
        </p:nvSpPr>
        <p:spPr>
          <a:xfrm>
            <a:off x="6563435" y="1544538"/>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O</a:t>
            </a:r>
            <a:endParaRPr lang="ja-JP" altLang="en-US" dirty="0">
              <a:latin typeface="Candara" panose="020E0502030303020204" pitchFamily="34" charset="0"/>
              <a:ea typeface="Meiryo UI" panose="020B0604030504040204" pitchFamily="50" charset="-128"/>
            </a:endParaRPr>
          </a:p>
        </p:txBody>
      </p:sp>
      <p:sp>
        <p:nvSpPr>
          <p:cNvPr id="309" name="テキスト ボックス 308">
            <a:extLst>
              <a:ext uri="{FF2B5EF4-FFF2-40B4-BE49-F238E27FC236}">
                <a16:creationId xmlns:a16="http://schemas.microsoft.com/office/drawing/2014/main" id="{CBCA2621-B93F-9FA0-D9D3-1F79E6283E85}"/>
              </a:ext>
            </a:extLst>
          </p:cNvPr>
          <p:cNvSpPr txBox="1">
            <a:spLocks/>
          </p:cNvSpPr>
          <p:nvPr/>
        </p:nvSpPr>
        <p:spPr>
          <a:xfrm>
            <a:off x="6563435" y="1809472"/>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a:t>
            </a:r>
            <a:endParaRPr lang="ja-JP" altLang="en-US" dirty="0">
              <a:latin typeface="Candara" panose="020E0502030303020204" pitchFamily="34" charset="0"/>
              <a:ea typeface="Meiryo UI" panose="020B0604030504040204" pitchFamily="50" charset="-128"/>
            </a:endParaRPr>
          </a:p>
        </p:txBody>
      </p:sp>
      <p:sp>
        <p:nvSpPr>
          <p:cNvPr id="310" name="テキスト ボックス 309">
            <a:extLst>
              <a:ext uri="{FF2B5EF4-FFF2-40B4-BE49-F238E27FC236}">
                <a16:creationId xmlns:a16="http://schemas.microsoft.com/office/drawing/2014/main" id="{01F4A70A-AE44-CE06-1C5B-91504FD608FA}"/>
              </a:ext>
            </a:extLst>
          </p:cNvPr>
          <p:cNvSpPr txBox="1">
            <a:spLocks/>
          </p:cNvSpPr>
          <p:nvPr/>
        </p:nvSpPr>
        <p:spPr>
          <a:xfrm>
            <a:off x="6563435" y="2074406"/>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P</a:t>
            </a:r>
            <a:endParaRPr lang="ja-JP" altLang="en-US" dirty="0">
              <a:latin typeface="Candara" panose="020E0502030303020204" pitchFamily="34" charset="0"/>
              <a:ea typeface="Meiryo UI" panose="020B0604030504040204" pitchFamily="50" charset="-128"/>
            </a:endParaRPr>
          </a:p>
        </p:txBody>
      </p:sp>
      <p:cxnSp>
        <p:nvCxnSpPr>
          <p:cNvPr id="311" name="直線コネクタ 310">
            <a:extLst>
              <a:ext uri="{FF2B5EF4-FFF2-40B4-BE49-F238E27FC236}">
                <a16:creationId xmlns:a16="http://schemas.microsoft.com/office/drawing/2014/main" id="{B293D53F-730E-22F4-EC48-1BAC312D5583}"/>
              </a:ext>
            </a:extLst>
          </p:cNvPr>
          <p:cNvCxnSpPr>
            <a:cxnSpLocks/>
          </p:cNvCxnSpPr>
          <p:nvPr/>
        </p:nvCxnSpPr>
        <p:spPr>
          <a:xfrm>
            <a:off x="4320625" y="234496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12" name="テキスト ボックス 311">
            <a:extLst>
              <a:ext uri="{FF2B5EF4-FFF2-40B4-BE49-F238E27FC236}">
                <a16:creationId xmlns:a16="http://schemas.microsoft.com/office/drawing/2014/main" id="{3ECEEB74-A876-7AD7-C4E7-40BD916FDD3B}"/>
              </a:ext>
            </a:extLst>
          </p:cNvPr>
          <p:cNvSpPr txBox="1">
            <a:spLocks/>
          </p:cNvSpPr>
          <p:nvPr/>
        </p:nvSpPr>
        <p:spPr>
          <a:xfrm>
            <a:off x="4840181" y="2339340"/>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印刷プレビュー</a:t>
            </a:r>
            <a:endParaRPr lang="ja-JP" altLang="en-US" dirty="0">
              <a:latin typeface="Candara" panose="020E0502030303020204" pitchFamily="34" charset="0"/>
              <a:ea typeface="Meiryo UI" panose="020B0604030504040204" pitchFamily="50" charset="-128"/>
            </a:endParaRPr>
          </a:p>
        </p:txBody>
      </p:sp>
      <p:cxnSp>
        <p:nvCxnSpPr>
          <p:cNvPr id="313" name="直線コネクタ 312">
            <a:extLst>
              <a:ext uri="{FF2B5EF4-FFF2-40B4-BE49-F238E27FC236}">
                <a16:creationId xmlns:a16="http://schemas.microsoft.com/office/drawing/2014/main" id="{44498A8A-227C-0077-FFFA-473DF45D12F1}"/>
              </a:ext>
            </a:extLst>
          </p:cNvPr>
          <p:cNvCxnSpPr>
            <a:cxnSpLocks/>
          </p:cNvCxnSpPr>
          <p:nvPr/>
        </p:nvCxnSpPr>
        <p:spPr>
          <a:xfrm>
            <a:off x="4320625" y="260989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14" name="テキスト ボックス 313">
            <a:extLst>
              <a:ext uri="{FF2B5EF4-FFF2-40B4-BE49-F238E27FC236}">
                <a16:creationId xmlns:a16="http://schemas.microsoft.com/office/drawing/2014/main" id="{BA3087D0-26A2-364E-4CDD-27A0869C4C4D}"/>
              </a:ext>
            </a:extLst>
          </p:cNvPr>
          <p:cNvSpPr txBox="1">
            <a:spLocks/>
          </p:cNvSpPr>
          <p:nvPr/>
        </p:nvSpPr>
        <p:spPr>
          <a:xfrm>
            <a:off x="4840181" y="2604274"/>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元に戻す</a:t>
            </a:r>
            <a:endParaRPr lang="ja-JP" altLang="en-US" dirty="0">
              <a:latin typeface="Candara" panose="020E0502030303020204" pitchFamily="34" charset="0"/>
              <a:ea typeface="Meiryo UI" panose="020B0604030504040204" pitchFamily="50" charset="-128"/>
            </a:endParaRPr>
          </a:p>
        </p:txBody>
      </p:sp>
      <p:cxnSp>
        <p:nvCxnSpPr>
          <p:cNvPr id="315" name="直線コネクタ 314">
            <a:extLst>
              <a:ext uri="{FF2B5EF4-FFF2-40B4-BE49-F238E27FC236}">
                <a16:creationId xmlns:a16="http://schemas.microsoft.com/office/drawing/2014/main" id="{36613DD5-45BF-2668-7816-592C9046DD73}"/>
              </a:ext>
            </a:extLst>
          </p:cNvPr>
          <p:cNvCxnSpPr>
            <a:cxnSpLocks/>
          </p:cNvCxnSpPr>
          <p:nvPr/>
        </p:nvCxnSpPr>
        <p:spPr>
          <a:xfrm>
            <a:off x="4320625" y="287483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16" name="テキスト ボックス 315">
            <a:extLst>
              <a:ext uri="{FF2B5EF4-FFF2-40B4-BE49-F238E27FC236}">
                <a16:creationId xmlns:a16="http://schemas.microsoft.com/office/drawing/2014/main" id="{F75DD68A-71C7-C03E-7BD1-D30DC472F7D3}"/>
              </a:ext>
            </a:extLst>
          </p:cNvPr>
          <p:cNvSpPr txBox="1">
            <a:spLocks/>
          </p:cNvSpPr>
          <p:nvPr/>
        </p:nvSpPr>
        <p:spPr>
          <a:xfrm>
            <a:off x="4840181" y="2869208"/>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最後の操作をやり直す</a:t>
            </a:r>
            <a:endParaRPr lang="ja-JP" altLang="en-US" dirty="0">
              <a:latin typeface="Candara" panose="020E0502030303020204" pitchFamily="34" charset="0"/>
              <a:ea typeface="Meiryo UI" panose="020B0604030504040204" pitchFamily="50" charset="-128"/>
            </a:endParaRPr>
          </a:p>
        </p:txBody>
      </p:sp>
      <p:sp>
        <p:nvSpPr>
          <p:cNvPr id="317" name="テキスト ボックス 316">
            <a:extLst>
              <a:ext uri="{FF2B5EF4-FFF2-40B4-BE49-F238E27FC236}">
                <a16:creationId xmlns:a16="http://schemas.microsoft.com/office/drawing/2014/main" id="{D681F4B4-4002-4F88-9592-81D68F1999D7}"/>
              </a:ext>
            </a:extLst>
          </p:cNvPr>
          <p:cNvSpPr txBox="1">
            <a:spLocks/>
          </p:cNvSpPr>
          <p:nvPr/>
        </p:nvSpPr>
        <p:spPr>
          <a:xfrm>
            <a:off x="6563435" y="2339340"/>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F2</a:t>
            </a:r>
            <a:endParaRPr lang="ja-JP" altLang="en-US" dirty="0">
              <a:latin typeface="Candara" panose="020E0502030303020204" pitchFamily="34" charset="0"/>
              <a:ea typeface="Meiryo UI" panose="020B0604030504040204" pitchFamily="50" charset="-128"/>
            </a:endParaRPr>
          </a:p>
        </p:txBody>
      </p:sp>
      <p:sp>
        <p:nvSpPr>
          <p:cNvPr id="318" name="テキスト ボックス 317">
            <a:extLst>
              <a:ext uri="{FF2B5EF4-FFF2-40B4-BE49-F238E27FC236}">
                <a16:creationId xmlns:a16="http://schemas.microsoft.com/office/drawing/2014/main" id="{4FA5F704-3541-6A95-2DFB-AB6C23CD5C71}"/>
              </a:ext>
            </a:extLst>
          </p:cNvPr>
          <p:cNvSpPr txBox="1">
            <a:spLocks/>
          </p:cNvSpPr>
          <p:nvPr/>
        </p:nvSpPr>
        <p:spPr>
          <a:xfrm>
            <a:off x="6563435" y="2604274"/>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Z</a:t>
            </a:r>
            <a:endParaRPr lang="ja-JP" altLang="en-US" dirty="0">
              <a:latin typeface="Candara" panose="020E0502030303020204" pitchFamily="34" charset="0"/>
              <a:ea typeface="Meiryo UI" panose="020B0604030504040204" pitchFamily="50" charset="-128"/>
            </a:endParaRPr>
          </a:p>
        </p:txBody>
      </p:sp>
      <p:sp>
        <p:nvSpPr>
          <p:cNvPr id="319" name="テキスト ボックス 318">
            <a:extLst>
              <a:ext uri="{FF2B5EF4-FFF2-40B4-BE49-F238E27FC236}">
                <a16:creationId xmlns:a16="http://schemas.microsoft.com/office/drawing/2014/main" id="{253EB4B3-51CB-8C92-6F99-AFE556B0D2AD}"/>
              </a:ext>
            </a:extLst>
          </p:cNvPr>
          <p:cNvSpPr txBox="1">
            <a:spLocks/>
          </p:cNvSpPr>
          <p:nvPr/>
        </p:nvSpPr>
        <p:spPr>
          <a:xfrm>
            <a:off x="6563435" y="2869208"/>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Y</a:t>
            </a:r>
            <a:endParaRPr lang="ja-JP" altLang="en-US" dirty="0">
              <a:latin typeface="Candara" panose="020E0502030303020204" pitchFamily="34" charset="0"/>
              <a:ea typeface="Meiryo UI" panose="020B0604030504040204" pitchFamily="50" charset="-128"/>
            </a:endParaRPr>
          </a:p>
        </p:txBody>
      </p:sp>
      <p:cxnSp>
        <p:nvCxnSpPr>
          <p:cNvPr id="320" name="直線コネクタ 319">
            <a:extLst>
              <a:ext uri="{FF2B5EF4-FFF2-40B4-BE49-F238E27FC236}">
                <a16:creationId xmlns:a16="http://schemas.microsoft.com/office/drawing/2014/main" id="{0DA94F33-E1DC-C34D-7313-79B2E8B1FC69}"/>
              </a:ext>
            </a:extLst>
          </p:cNvPr>
          <p:cNvCxnSpPr>
            <a:cxnSpLocks/>
          </p:cNvCxnSpPr>
          <p:nvPr/>
        </p:nvCxnSpPr>
        <p:spPr>
          <a:xfrm>
            <a:off x="4320625" y="340469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21" name="テキスト ボックス 320">
            <a:extLst>
              <a:ext uri="{FF2B5EF4-FFF2-40B4-BE49-F238E27FC236}">
                <a16:creationId xmlns:a16="http://schemas.microsoft.com/office/drawing/2014/main" id="{D9ED3B79-7C12-2928-6197-C7305CBA3461}"/>
              </a:ext>
            </a:extLst>
          </p:cNvPr>
          <p:cNvSpPr txBox="1">
            <a:spLocks/>
          </p:cNvSpPr>
          <p:nvPr/>
        </p:nvSpPr>
        <p:spPr>
          <a:xfrm>
            <a:off x="4840181" y="3399076"/>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切り取り</a:t>
            </a:r>
            <a:endParaRPr lang="ja-JP" altLang="en-US" dirty="0">
              <a:latin typeface="Candara" panose="020E0502030303020204" pitchFamily="34" charset="0"/>
              <a:ea typeface="Meiryo UI" panose="020B0604030504040204" pitchFamily="50" charset="-128"/>
            </a:endParaRPr>
          </a:p>
        </p:txBody>
      </p:sp>
      <p:cxnSp>
        <p:nvCxnSpPr>
          <p:cNvPr id="322" name="直線コネクタ 321">
            <a:extLst>
              <a:ext uri="{FF2B5EF4-FFF2-40B4-BE49-F238E27FC236}">
                <a16:creationId xmlns:a16="http://schemas.microsoft.com/office/drawing/2014/main" id="{09D18F5C-E1DE-BC0D-35B8-793FD92C76DD}"/>
              </a:ext>
            </a:extLst>
          </p:cNvPr>
          <p:cNvCxnSpPr>
            <a:cxnSpLocks/>
          </p:cNvCxnSpPr>
          <p:nvPr/>
        </p:nvCxnSpPr>
        <p:spPr>
          <a:xfrm>
            <a:off x="4320625" y="366963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23" name="テキスト ボックス 322">
            <a:extLst>
              <a:ext uri="{FF2B5EF4-FFF2-40B4-BE49-F238E27FC236}">
                <a16:creationId xmlns:a16="http://schemas.microsoft.com/office/drawing/2014/main" id="{E91145B4-372A-0F8A-4CAE-406322AF6265}"/>
              </a:ext>
            </a:extLst>
          </p:cNvPr>
          <p:cNvSpPr txBox="1">
            <a:spLocks/>
          </p:cNvSpPr>
          <p:nvPr/>
        </p:nvSpPr>
        <p:spPr>
          <a:xfrm>
            <a:off x="4840181" y="3664010"/>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コピー</a:t>
            </a:r>
            <a:endParaRPr lang="ja-JP" altLang="en-US" dirty="0">
              <a:latin typeface="Candara" panose="020E0502030303020204" pitchFamily="34" charset="0"/>
              <a:ea typeface="Meiryo UI" panose="020B0604030504040204" pitchFamily="50" charset="-128"/>
            </a:endParaRPr>
          </a:p>
        </p:txBody>
      </p:sp>
      <p:cxnSp>
        <p:nvCxnSpPr>
          <p:cNvPr id="324" name="直線コネクタ 323">
            <a:extLst>
              <a:ext uri="{FF2B5EF4-FFF2-40B4-BE49-F238E27FC236}">
                <a16:creationId xmlns:a16="http://schemas.microsoft.com/office/drawing/2014/main" id="{F3991FA8-1CFA-B74B-27B5-CFC4B76A5E52}"/>
              </a:ext>
            </a:extLst>
          </p:cNvPr>
          <p:cNvCxnSpPr>
            <a:cxnSpLocks/>
          </p:cNvCxnSpPr>
          <p:nvPr/>
        </p:nvCxnSpPr>
        <p:spPr>
          <a:xfrm>
            <a:off x="4320625" y="393456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25" name="テキスト ボックス 324">
            <a:extLst>
              <a:ext uri="{FF2B5EF4-FFF2-40B4-BE49-F238E27FC236}">
                <a16:creationId xmlns:a16="http://schemas.microsoft.com/office/drawing/2014/main" id="{DCE1DD15-BC28-8E05-7C1D-F5D2A9CB634B}"/>
              </a:ext>
            </a:extLst>
          </p:cNvPr>
          <p:cNvSpPr txBox="1">
            <a:spLocks/>
          </p:cNvSpPr>
          <p:nvPr/>
        </p:nvSpPr>
        <p:spPr>
          <a:xfrm>
            <a:off x="4840181" y="3928944"/>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貼り付け</a:t>
            </a:r>
            <a:endParaRPr lang="ja-JP" altLang="en-US" dirty="0">
              <a:latin typeface="Candara" panose="020E0502030303020204" pitchFamily="34" charset="0"/>
              <a:ea typeface="Meiryo UI" panose="020B0604030504040204" pitchFamily="50" charset="-128"/>
            </a:endParaRPr>
          </a:p>
        </p:txBody>
      </p:sp>
      <p:sp>
        <p:nvSpPr>
          <p:cNvPr id="326" name="テキスト ボックス 325">
            <a:extLst>
              <a:ext uri="{FF2B5EF4-FFF2-40B4-BE49-F238E27FC236}">
                <a16:creationId xmlns:a16="http://schemas.microsoft.com/office/drawing/2014/main" id="{E6EFD69C-B0DF-EB1F-875F-468F84133896}"/>
              </a:ext>
            </a:extLst>
          </p:cNvPr>
          <p:cNvSpPr txBox="1">
            <a:spLocks/>
          </p:cNvSpPr>
          <p:nvPr/>
        </p:nvSpPr>
        <p:spPr>
          <a:xfrm>
            <a:off x="6563435" y="3399076"/>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X</a:t>
            </a:r>
            <a:endParaRPr lang="ja-JP" altLang="en-US" dirty="0">
              <a:latin typeface="Candara" panose="020E0502030303020204" pitchFamily="34" charset="0"/>
              <a:ea typeface="Meiryo UI" panose="020B0604030504040204" pitchFamily="50" charset="-128"/>
            </a:endParaRPr>
          </a:p>
        </p:txBody>
      </p:sp>
      <p:sp>
        <p:nvSpPr>
          <p:cNvPr id="327" name="テキスト ボックス 326">
            <a:extLst>
              <a:ext uri="{FF2B5EF4-FFF2-40B4-BE49-F238E27FC236}">
                <a16:creationId xmlns:a16="http://schemas.microsoft.com/office/drawing/2014/main" id="{827C4B52-ABCD-2CFE-4A03-BDB278CB55EF}"/>
              </a:ext>
            </a:extLst>
          </p:cNvPr>
          <p:cNvSpPr txBox="1">
            <a:spLocks/>
          </p:cNvSpPr>
          <p:nvPr/>
        </p:nvSpPr>
        <p:spPr>
          <a:xfrm>
            <a:off x="6563435" y="3664010"/>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C</a:t>
            </a:r>
            <a:endParaRPr lang="ja-JP" altLang="en-US" dirty="0">
              <a:latin typeface="Candara" panose="020E0502030303020204" pitchFamily="34" charset="0"/>
              <a:ea typeface="Meiryo UI" panose="020B0604030504040204" pitchFamily="50" charset="-128"/>
            </a:endParaRPr>
          </a:p>
        </p:txBody>
      </p:sp>
      <p:sp>
        <p:nvSpPr>
          <p:cNvPr id="328" name="テキスト ボックス 327">
            <a:extLst>
              <a:ext uri="{FF2B5EF4-FFF2-40B4-BE49-F238E27FC236}">
                <a16:creationId xmlns:a16="http://schemas.microsoft.com/office/drawing/2014/main" id="{F53013FC-2D57-BA75-7E41-71E24B7D588D}"/>
              </a:ext>
            </a:extLst>
          </p:cNvPr>
          <p:cNvSpPr txBox="1">
            <a:spLocks/>
          </p:cNvSpPr>
          <p:nvPr/>
        </p:nvSpPr>
        <p:spPr>
          <a:xfrm>
            <a:off x="6563435" y="3928944"/>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V</a:t>
            </a:r>
            <a:endParaRPr lang="ja-JP" altLang="en-US" dirty="0">
              <a:latin typeface="Candara" panose="020E0502030303020204" pitchFamily="34" charset="0"/>
              <a:ea typeface="Meiryo UI" panose="020B0604030504040204" pitchFamily="50" charset="-128"/>
            </a:endParaRPr>
          </a:p>
        </p:txBody>
      </p:sp>
      <p:cxnSp>
        <p:nvCxnSpPr>
          <p:cNvPr id="329" name="直線コネクタ 328">
            <a:extLst>
              <a:ext uri="{FF2B5EF4-FFF2-40B4-BE49-F238E27FC236}">
                <a16:creationId xmlns:a16="http://schemas.microsoft.com/office/drawing/2014/main" id="{690C76B6-64CF-2DE1-EA61-2C8415763B1F}"/>
              </a:ext>
            </a:extLst>
          </p:cNvPr>
          <p:cNvCxnSpPr>
            <a:cxnSpLocks/>
          </p:cNvCxnSpPr>
          <p:nvPr/>
        </p:nvCxnSpPr>
        <p:spPr>
          <a:xfrm>
            <a:off x="4320625" y="419950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30" name="テキスト ボックス 329">
            <a:extLst>
              <a:ext uri="{FF2B5EF4-FFF2-40B4-BE49-F238E27FC236}">
                <a16:creationId xmlns:a16="http://schemas.microsoft.com/office/drawing/2014/main" id="{27871606-067C-BEA9-80D4-226AABE8E495}"/>
              </a:ext>
            </a:extLst>
          </p:cNvPr>
          <p:cNvSpPr txBox="1">
            <a:spLocks/>
          </p:cNvSpPr>
          <p:nvPr/>
        </p:nvSpPr>
        <p:spPr>
          <a:xfrm>
            <a:off x="4840181" y="4193878"/>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複製</a:t>
            </a:r>
            <a:endParaRPr lang="ja-JP" altLang="en-US" dirty="0">
              <a:latin typeface="Candara" panose="020E0502030303020204" pitchFamily="34" charset="0"/>
              <a:ea typeface="Meiryo UI" panose="020B0604030504040204" pitchFamily="50" charset="-128"/>
            </a:endParaRPr>
          </a:p>
        </p:txBody>
      </p:sp>
      <p:cxnSp>
        <p:nvCxnSpPr>
          <p:cNvPr id="331" name="直線コネクタ 330">
            <a:extLst>
              <a:ext uri="{FF2B5EF4-FFF2-40B4-BE49-F238E27FC236}">
                <a16:creationId xmlns:a16="http://schemas.microsoft.com/office/drawing/2014/main" id="{9B96F19E-E992-B629-A43F-D212E8679E0A}"/>
              </a:ext>
            </a:extLst>
          </p:cNvPr>
          <p:cNvCxnSpPr>
            <a:cxnSpLocks/>
          </p:cNvCxnSpPr>
          <p:nvPr/>
        </p:nvCxnSpPr>
        <p:spPr>
          <a:xfrm>
            <a:off x="4320625" y="446443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32" name="テキスト ボックス 331">
            <a:extLst>
              <a:ext uri="{FF2B5EF4-FFF2-40B4-BE49-F238E27FC236}">
                <a16:creationId xmlns:a16="http://schemas.microsoft.com/office/drawing/2014/main" id="{01104E53-AAD6-0A21-0E35-BB4F887CA7F4}"/>
              </a:ext>
            </a:extLst>
          </p:cNvPr>
          <p:cNvSpPr txBox="1">
            <a:spLocks/>
          </p:cNvSpPr>
          <p:nvPr/>
        </p:nvSpPr>
        <p:spPr>
          <a:xfrm>
            <a:off x="4840181" y="4458812"/>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書式のコピー</a:t>
            </a:r>
            <a:endParaRPr lang="ja-JP" altLang="en-US" dirty="0">
              <a:latin typeface="Candara" panose="020E0502030303020204" pitchFamily="34" charset="0"/>
              <a:ea typeface="Meiryo UI" panose="020B0604030504040204" pitchFamily="50" charset="-128"/>
            </a:endParaRPr>
          </a:p>
        </p:txBody>
      </p:sp>
      <p:sp>
        <p:nvSpPr>
          <p:cNvPr id="333" name="テキスト ボックス 332">
            <a:extLst>
              <a:ext uri="{FF2B5EF4-FFF2-40B4-BE49-F238E27FC236}">
                <a16:creationId xmlns:a16="http://schemas.microsoft.com/office/drawing/2014/main" id="{58C64E1C-DB0F-8EDB-652F-6B51FB5A5EC3}"/>
              </a:ext>
            </a:extLst>
          </p:cNvPr>
          <p:cNvSpPr txBox="1">
            <a:spLocks/>
          </p:cNvSpPr>
          <p:nvPr/>
        </p:nvSpPr>
        <p:spPr>
          <a:xfrm>
            <a:off x="6563435" y="4193878"/>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D</a:t>
            </a:r>
            <a:endParaRPr lang="ja-JP" altLang="en-US" dirty="0">
              <a:latin typeface="Candara" panose="020E0502030303020204" pitchFamily="34" charset="0"/>
              <a:ea typeface="Meiryo UI" panose="020B0604030504040204" pitchFamily="50" charset="-128"/>
            </a:endParaRPr>
          </a:p>
        </p:txBody>
      </p:sp>
      <p:sp>
        <p:nvSpPr>
          <p:cNvPr id="334" name="テキスト ボックス 333">
            <a:extLst>
              <a:ext uri="{FF2B5EF4-FFF2-40B4-BE49-F238E27FC236}">
                <a16:creationId xmlns:a16="http://schemas.microsoft.com/office/drawing/2014/main" id="{9795C9D8-C736-5255-1367-5372CE376DC9}"/>
              </a:ext>
            </a:extLst>
          </p:cNvPr>
          <p:cNvSpPr txBox="1">
            <a:spLocks/>
          </p:cNvSpPr>
          <p:nvPr/>
        </p:nvSpPr>
        <p:spPr>
          <a:xfrm>
            <a:off x="6563435" y="4458812"/>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C</a:t>
            </a:r>
            <a:endParaRPr lang="ja-JP" altLang="en-US" dirty="0">
              <a:latin typeface="Candara" panose="020E0502030303020204" pitchFamily="34" charset="0"/>
              <a:ea typeface="Meiryo UI" panose="020B0604030504040204" pitchFamily="50" charset="-128"/>
            </a:endParaRPr>
          </a:p>
        </p:txBody>
      </p:sp>
      <p:sp>
        <p:nvSpPr>
          <p:cNvPr id="335" name="テキスト ボックス 334">
            <a:extLst>
              <a:ext uri="{FF2B5EF4-FFF2-40B4-BE49-F238E27FC236}">
                <a16:creationId xmlns:a16="http://schemas.microsoft.com/office/drawing/2014/main" id="{C9CEB6CE-0FA2-1162-5632-4F4FFA818CC1}"/>
              </a:ext>
            </a:extLst>
          </p:cNvPr>
          <p:cNvSpPr txBox="1">
            <a:spLocks/>
          </p:cNvSpPr>
          <p:nvPr/>
        </p:nvSpPr>
        <p:spPr>
          <a:xfrm>
            <a:off x="4840181" y="1279604"/>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新規作成</a:t>
            </a:r>
            <a:endParaRPr lang="ja-JP" altLang="en-US" dirty="0">
              <a:latin typeface="Candara" panose="020E0502030303020204" pitchFamily="34" charset="0"/>
              <a:ea typeface="Meiryo UI" panose="020B0604030504040204" pitchFamily="50" charset="-128"/>
            </a:endParaRPr>
          </a:p>
        </p:txBody>
      </p:sp>
      <p:sp>
        <p:nvSpPr>
          <p:cNvPr id="336" name="テキスト ボックス 335">
            <a:extLst>
              <a:ext uri="{FF2B5EF4-FFF2-40B4-BE49-F238E27FC236}">
                <a16:creationId xmlns:a16="http://schemas.microsoft.com/office/drawing/2014/main" id="{C737352D-8022-CF14-A8D4-7A3F53B94B58}"/>
              </a:ext>
            </a:extLst>
          </p:cNvPr>
          <p:cNvSpPr txBox="1">
            <a:spLocks/>
          </p:cNvSpPr>
          <p:nvPr/>
        </p:nvSpPr>
        <p:spPr>
          <a:xfrm>
            <a:off x="6563435" y="1279604"/>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N</a:t>
            </a:r>
            <a:endParaRPr lang="ja-JP" altLang="en-US" dirty="0">
              <a:latin typeface="Candara" panose="020E0502030303020204" pitchFamily="34" charset="0"/>
              <a:ea typeface="Meiryo UI" panose="020B0604030504040204" pitchFamily="50" charset="-128"/>
            </a:endParaRPr>
          </a:p>
        </p:txBody>
      </p:sp>
      <p:cxnSp>
        <p:nvCxnSpPr>
          <p:cNvPr id="337" name="直線コネクタ 336">
            <a:extLst>
              <a:ext uri="{FF2B5EF4-FFF2-40B4-BE49-F238E27FC236}">
                <a16:creationId xmlns:a16="http://schemas.microsoft.com/office/drawing/2014/main" id="{9F208FF9-20EA-BAE2-BA42-33369C49B04B}"/>
              </a:ext>
            </a:extLst>
          </p:cNvPr>
          <p:cNvCxnSpPr>
            <a:cxnSpLocks/>
          </p:cNvCxnSpPr>
          <p:nvPr/>
        </p:nvCxnSpPr>
        <p:spPr>
          <a:xfrm>
            <a:off x="4320625" y="155016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直線コネクタ 340">
            <a:extLst>
              <a:ext uri="{FF2B5EF4-FFF2-40B4-BE49-F238E27FC236}">
                <a16:creationId xmlns:a16="http://schemas.microsoft.com/office/drawing/2014/main" id="{5FF1F564-BEB9-0824-996B-E2600513633C}"/>
              </a:ext>
            </a:extLst>
          </p:cNvPr>
          <p:cNvCxnSpPr>
            <a:cxnSpLocks/>
          </p:cNvCxnSpPr>
          <p:nvPr/>
        </p:nvCxnSpPr>
        <p:spPr>
          <a:xfrm>
            <a:off x="4320625" y="472936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42" name="テキスト ボックス 341">
            <a:extLst>
              <a:ext uri="{FF2B5EF4-FFF2-40B4-BE49-F238E27FC236}">
                <a16:creationId xmlns:a16="http://schemas.microsoft.com/office/drawing/2014/main" id="{4FEB6723-A1C0-A6C9-F130-FF0F40F15A4B}"/>
              </a:ext>
            </a:extLst>
          </p:cNvPr>
          <p:cNvSpPr txBox="1">
            <a:spLocks/>
          </p:cNvSpPr>
          <p:nvPr/>
        </p:nvSpPr>
        <p:spPr>
          <a:xfrm>
            <a:off x="4840181" y="4723746"/>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書式の貼り付け</a:t>
            </a:r>
            <a:endParaRPr lang="ja-JP" altLang="en-US" dirty="0">
              <a:latin typeface="Candara" panose="020E0502030303020204" pitchFamily="34" charset="0"/>
              <a:ea typeface="Meiryo UI" panose="020B0604030504040204" pitchFamily="50" charset="-128"/>
            </a:endParaRPr>
          </a:p>
        </p:txBody>
      </p:sp>
      <p:sp>
        <p:nvSpPr>
          <p:cNvPr id="343" name="テキスト ボックス 342">
            <a:extLst>
              <a:ext uri="{FF2B5EF4-FFF2-40B4-BE49-F238E27FC236}">
                <a16:creationId xmlns:a16="http://schemas.microsoft.com/office/drawing/2014/main" id="{0A9FCBCC-AB10-1E3B-263F-7AA89ED34759}"/>
              </a:ext>
            </a:extLst>
          </p:cNvPr>
          <p:cNvSpPr txBox="1">
            <a:spLocks/>
          </p:cNvSpPr>
          <p:nvPr/>
        </p:nvSpPr>
        <p:spPr>
          <a:xfrm>
            <a:off x="6563435" y="4723746"/>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V</a:t>
            </a:r>
            <a:endParaRPr lang="ja-JP" altLang="en-US" dirty="0">
              <a:latin typeface="Candara" panose="020E0502030303020204" pitchFamily="34" charset="0"/>
              <a:ea typeface="Meiryo UI" panose="020B0604030504040204" pitchFamily="50" charset="-128"/>
            </a:endParaRPr>
          </a:p>
        </p:txBody>
      </p:sp>
      <p:cxnSp>
        <p:nvCxnSpPr>
          <p:cNvPr id="344" name="直線コネクタ 343">
            <a:extLst>
              <a:ext uri="{FF2B5EF4-FFF2-40B4-BE49-F238E27FC236}">
                <a16:creationId xmlns:a16="http://schemas.microsoft.com/office/drawing/2014/main" id="{D6EAAEB8-5A7F-1D03-4AAC-E17FC689C7A8}"/>
              </a:ext>
            </a:extLst>
          </p:cNvPr>
          <p:cNvCxnSpPr>
            <a:cxnSpLocks/>
          </p:cNvCxnSpPr>
          <p:nvPr/>
        </p:nvCxnSpPr>
        <p:spPr>
          <a:xfrm>
            <a:off x="4320625" y="499430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45" name="テキスト ボックス 344">
            <a:extLst>
              <a:ext uri="{FF2B5EF4-FFF2-40B4-BE49-F238E27FC236}">
                <a16:creationId xmlns:a16="http://schemas.microsoft.com/office/drawing/2014/main" id="{9BCB5683-4910-68CD-68B8-673C68EDC4BC}"/>
              </a:ext>
            </a:extLst>
          </p:cNvPr>
          <p:cNvSpPr txBox="1">
            <a:spLocks/>
          </p:cNvSpPr>
          <p:nvPr/>
        </p:nvSpPr>
        <p:spPr>
          <a:xfrm>
            <a:off x="4840181" y="4988680"/>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新しいスライド</a:t>
            </a:r>
            <a:endParaRPr lang="ja-JP" altLang="en-US" dirty="0">
              <a:latin typeface="Candara" panose="020E0502030303020204" pitchFamily="34" charset="0"/>
              <a:ea typeface="Meiryo UI" panose="020B0604030504040204" pitchFamily="50" charset="-128"/>
            </a:endParaRPr>
          </a:p>
        </p:txBody>
      </p:sp>
      <p:sp>
        <p:nvSpPr>
          <p:cNvPr id="346" name="テキスト ボックス 345">
            <a:extLst>
              <a:ext uri="{FF2B5EF4-FFF2-40B4-BE49-F238E27FC236}">
                <a16:creationId xmlns:a16="http://schemas.microsoft.com/office/drawing/2014/main" id="{C8F7C7EC-9D2E-7059-8A74-7BFEBC11A4F0}"/>
              </a:ext>
            </a:extLst>
          </p:cNvPr>
          <p:cNvSpPr txBox="1">
            <a:spLocks/>
          </p:cNvSpPr>
          <p:nvPr/>
        </p:nvSpPr>
        <p:spPr>
          <a:xfrm>
            <a:off x="6563435" y="4988680"/>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M</a:t>
            </a:r>
            <a:endParaRPr lang="ja-JP" altLang="en-US" dirty="0">
              <a:latin typeface="Candara" panose="020E0502030303020204" pitchFamily="34" charset="0"/>
              <a:ea typeface="Meiryo UI" panose="020B0604030504040204" pitchFamily="50" charset="-128"/>
            </a:endParaRPr>
          </a:p>
        </p:txBody>
      </p:sp>
      <p:cxnSp>
        <p:nvCxnSpPr>
          <p:cNvPr id="347" name="直線コネクタ 346">
            <a:extLst>
              <a:ext uri="{FF2B5EF4-FFF2-40B4-BE49-F238E27FC236}">
                <a16:creationId xmlns:a16="http://schemas.microsoft.com/office/drawing/2014/main" id="{A3770A3A-8481-99C0-6359-8CFB1B091617}"/>
              </a:ext>
            </a:extLst>
          </p:cNvPr>
          <p:cNvCxnSpPr>
            <a:cxnSpLocks/>
          </p:cNvCxnSpPr>
          <p:nvPr/>
        </p:nvCxnSpPr>
        <p:spPr>
          <a:xfrm>
            <a:off x="4320625" y="525923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48" name="テキスト ボックス 347">
            <a:extLst>
              <a:ext uri="{FF2B5EF4-FFF2-40B4-BE49-F238E27FC236}">
                <a16:creationId xmlns:a16="http://schemas.microsoft.com/office/drawing/2014/main" id="{3B5F6CA9-AEC4-BD0B-99BB-CF9DFEF4B92B}"/>
              </a:ext>
            </a:extLst>
          </p:cNvPr>
          <p:cNvSpPr txBox="1">
            <a:spLocks/>
          </p:cNvSpPr>
          <p:nvPr/>
        </p:nvSpPr>
        <p:spPr>
          <a:xfrm>
            <a:off x="4840181" y="5253614"/>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スライドの複製</a:t>
            </a:r>
            <a:endParaRPr lang="ja-JP" altLang="en-US" dirty="0">
              <a:latin typeface="Candara" panose="020E0502030303020204" pitchFamily="34" charset="0"/>
              <a:ea typeface="Meiryo UI" panose="020B0604030504040204" pitchFamily="50" charset="-128"/>
            </a:endParaRPr>
          </a:p>
        </p:txBody>
      </p:sp>
      <p:sp>
        <p:nvSpPr>
          <p:cNvPr id="349" name="テキスト ボックス 348">
            <a:extLst>
              <a:ext uri="{FF2B5EF4-FFF2-40B4-BE49-F238E27FC236}">
                <a16:creationId xmlns:a16="http://schemas.microsoft.com/office/drawing/2014/main" id="{23ECC28A-F245-95D4-3B1A-2BF7510D028A}"/>
              </a:ext>
            </a:extLst>
          </p:cNvPr>
          <p:cNvSpPr txBox="1">
            <a:spLocks/>
          </p:cNvSpPr>
          <p:nvPr/>
        </p:nvSpPr>
        <p:spPr>
          <a:xfrm>
            <a:off x="6563435" y="5253614"/>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D</a:t>
            </a:r>
            <a:endParaRPr lang="ja-JP" altLang="en-US" dirty="0">
              <a:latin typeface="Candara" panose="020E0502030303020204" pitchFamily="34" charset="0"/>
              <a:ea typeface="Meiryo UI" panose="020B0604030504040204" pitchFamily="50" charset="-128"/>
            </a:endParaRPr>
          </a:p>
        </p:txBody>
      </p:sp>
      <p:cxnSp>
        <p:nvCxnSpPr>
          <p:cNvPr id="350" name="直線コネクタ 349">
            <a:extLst>
              <a:ext uri="{FF2B5EF4-FFF2-40B4-BE49-F238E27FC236}">
                <a16:creationId xmlns:a16="http://schemas.microsoft.com/office/drawing/2014/main" id="{40738F79-46D7-3EDB-54DD-E30EBF2E42C8}"/>
              </a:ext>
            </a:extLst>
          </p:cNvPr>
          <p:cNvCxnSpPr>
            <a:cxnSpLocks/>
          </p:cNvCxnSpPr>
          <p:nvPr/>
        </p:nvCxnSpPr>
        <p:spPr>
          <a:xfrm>
            <a:off x="4320625" y="552417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51" name="テキスト ボックス 350">
            <a:extLst>
              <a:ext uri="{FF2B5EF4-FFF2-40B4-BE49-F238E27FC236}">
                <a16:creationId xmlns:a16="http://schemas.microsoft.com/office/drawing/2014/main" id="{485FE708-98C7-5C07-3E49-DE472D8B9E3D}"/>
              </a:ext>
            </a:extLst>
          </p:cNvPr>
          <p:cNvSpPr txBox="1">
            <a:spLocks/>
          </p:cNvSpPr>
          <p:nvPr/>
        </p:nvSpPr>
        <p:spPr>
          <a:xfrm>
            <a:off x="4840181" y="5518548"/>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フォントサイズの拡大</a:t>
            </a:r>
            <a:endParaRPr lang="ja-JP" altLang="en-US" dirty="0">
              <a:latin typeface="Candara" panose="020E0502030303020204" pitchFamily="34" charset="0"/>
              <a:ea typeface="Meiryo UI" panose="020B0604030504040204" pitchFamily="50" charset="-128"/>
            </a:endParaRPr>
          </a:p>
        </p:txBody>
      </p:sp>
      <p:sp>
        <p:nvSpPr>
          <p:cNvPr id="352" name="テキスト ボックス 351">
            <a:extLst>
              <a:ext uri="{FF2B5EF4-FFF2-40B4-BE49-F238E27FC236}">
                <a16:creationId xmlns:a16="http://schemas.microsoft.com/office/drawing/2014/main" id="{58570CF3-70B9-4012-D300-EC350D0CEF42}"/>
              </a:ext>
            </a:extLst>
          </p:cNvPr>
          <p:cNvSpPr txBox="1">
            <a:spLocks/>
          </p:cNvSpPr>
          <p:nvPr/>
        </p:nvSpPr>
        <p:spPr>
          <a:xfrm>
            <a:off x="6563435" y="5518548"/>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a:t>
            </a:r>
            <a:endParaRPr lang="ja-JP" altLang="en-US" dirty="0">
              <a:latin typeface="Candara" panose="020E0502030303020204" pitchFamily="34" charset="0"/>
              <a:ea typeface="Meiryo UI" panose="020B0604030504040204" pitchFamily="50" charset="-128"/>
            </a:endParaRPr>
          </a:p>
        </p:txBody>
      </p:sp>
      <p:cxnSp>
        <p:nvCxnSpPr>
          <p:cNvPr id="353" name="直線コネクタ 352">
            <a:extLst>
              <a:ext uri="{FF2B5EF4-FFF2-40B4-BE49-F238E27FC236}">
                <a16:creationId xmlns:a16="http://schemas.microsoft.com/office/drawing/2014/main" id="{D4AC1233-D77F-A3DD-7A5A-B8D6CBE237DE}"/>
              </a:ext>
            </a:extLst>
          </p:cNvPr>
          <p:cNvCxnSpPr>
            <a:cxnSpLocks/>
          </p:cNvCxnSpPr>
          <p:nvPr/>
        </p:nvCxnSpPr>
        <p:spPr>
          <a:xfrm>
            <a:off x="4320625" y="578910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354" name="テキスト ボックス 353">
            <a:extLst>
              <a:ext uri="{FF2B5EF4-FFF2-40B4-BE49-F238E27FC236}">
                <a16:creationId xmlns:a16="http://schemas.microsoft.com/office/drawing/2014/main" id="{93022901-85D0-D3A5-7278-4D0E635888BB}"/>
              </a:ext>
            </a:extLst>
          </p:cNvPr>
          <p:cNvSpPr txBox="1">
            <a:spLocks/>
          </p:cNvSpPr>
          <p:nvPr/>
        </p:nvSpPr>
        <p:spPr>
          <a:xfrm>
            <a:off x="4840181" y="5783482"/>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フォントサイズの縮小</a:t>
            </a:r>
            <a:endParaRPr lang="ja-JP" altLang="en-US" dirty="0">
              <a:latin typeface="Candara" panose="020E0502030303020204" pitchFamily="34" charset="0"/>
              <a:ea typeface="Meiryo UI" panose="020B0604030504040204" pitchFamily="50" charset="-128"/>
            </a:endParaRPr>
          </a:p>
        </p:txBody>
      </p:sp>
      <p:sp>
        <p:nvSpPr>
          <p:cNvPr id="355" name="テキスト ボックス 354">
            <a:extLst>
              <a:ext uri="{FF2B5EF4-FFF2-40B4-BE49-F238E27FC236}">
                <a16:creationId xmlns:a16="http://schemas.microsoft.com/office/drawing/2014/main" id="{5E09887E-5331-BFF4-6DBD-A4480860F3F9}"/>
              </a:ext>
            </a:extLst>
          </p:cNvPr>
          <p:cNvSpPr txBox="1">
            <a:spLocks/>
          </p:cNvSpPr>
          <p:nvPr/>
        </p:nvSpPr>
        <p:spPr>
          <a:xfrm>
            <a:off x="6563435" y="5783482"/>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a:t>
            </a:r>
            <a:endParaRPr lang="ja-JP" altLang="en-US" dirty="0">
              <a:latin typeface="Candara" panose="020E0502030303020204" pitchFamily="34" charset="0"/>
              <a:ea typeface="Meiryo UI" panose="020B0604030504040204" pitchFamily="50" charset="-128"/>
            </a:endParaRPr>
          </a:p>
        </p:txBody>
      </p:sp>
      <p:sp>
        <p:nvSpPr>
          <p:cNvPr id="408" name="テキスト ボックス 407">
            <a:extLst>
              <a:ext uri="{FF2B5EF4-FFF2-40B4-BE49-F238E27FC236}">
                <a16:creationId xmlns:a16="http://schemas.microsoft.com/office/drawing/2014/main" id="{9CD8BFDA-3F26-477F-9571-569DBB4099DE}"/>
              </a:ext>
            </a:extLst>
          </p:cNvPr>
          <p:cNvSpPr txBox="1">
            <a:spLocks/>
          </p:cNvSpPr>
          <p:nvPr/>
        </p:nvSpPr>
        <p:spPr>
          <a:xfrm>
            <a:off x="856594" y="156315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最前面へ移動</a:t>
            </a:r>
            <a:endParaRPr lang="ja-JP" altLang="en-US" dirty="0">
              <a:latin typeface="Candara" panose="020E0502030303020204" pitchFamily="34" charset="0"/>
              <a:ea typeface="Meiryo UI" panose="020B0604030504040204" pitchFamily="50" charset="-128"/>
            </a:endParaRPr>
          </a:p>
        </p:txBody>
      </p:sp>
      <p:cxnSp>
        <p:nvCxnSpPr>
          <p:cNvPr id="409" name="直線コネクタ 408">
            <a:extLst>
              <a:ext uri="{FF2B5EF4-FFF2-40B4-BE49-F238E27FC236}">
                <a16:creationId xmlns:a16="http://schemas.microsoft.com/office/drawing/2014/main" id="{3B7939F7-D147-36A0-E604-F8A1AF3E6022}"/>
              </a:ext>
            </a:extLst>
          </p:cNvPr>
          <p:cNvCxnSpPr>
            <a:cxnSpLocks/>
          </p:cNvCxnSpPr>
          <p:nvPr/>
        </p:nvCxnSpPr>
        <p:spPr>
          <a:xfrm>
            <a:off x="337038" y="185307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9050DE73-0508-D07F-A1FA-F8238E7D5C39}"/>
              </a:ext>
            </a:extLst>
          </p:cNvPr>
          <p:cNvSpPr txBox="1">
            <a:spLocks/>
          </p:cNvSpPr>
          <p:nvPr/>
        </p:nvSpPr>
        <p:spPr>
          <a:xfrm>
            <a:off x="856594" y="184603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最背面へ移動</a:t>
            </a:r>
            <a:endParaRPr lang="ja-JP" altLang="en-US" dirty="0">
              <a:latin typeface="Candara" panose="020E0502030303020204" pitchFamily="34" charset="0"/>
              <a:ea typeface="Meiryo UI" panose="020B0604030504040204" pitchFamily="50" charset="-128"/>
            </a:endParaRPr>
          </a:p>
        </p:txBody>
      </p:sp>
      <p:cxnSp>
        <p:nvCxnSpPr>
          <p:cNvPr id="411" name="直線コネクタ 410">
            <a:extLst>
              <a:ext uri="{FF2B5EF4-FFF2-40B4-BE49-F238E27FC236}">
                <a16:creationId xmlns:a16="http://schemas.microsoft.com/office/drawing/2014/main" id="{2CE6C4B0-E8F9-1613-0AC6-146CD7900631}"/>
              </a:ext>
            </a:extLst>
          </p:cNvPr>
          <p:cNvCxnSpPr>
            <a:cxnSpLocks/>
          </p:cNvCxnSpPr>
          <p:nvPr/>
        </p:nvCxnSpPr>
        <p:spPr>
          <a:xfrm>
            <a:off x="337038" y="213596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12" name="テキスト ボックス 411">
            <a:extLst>
              <a:ext uri="{FF2B5EF4-FFF2-40B4-BE49-F238E27FC236}">
                <a16:creationId xmlns:a16="http://schemas.microsoft.com/office/drawing/2014/main" id="{1836FED6-69FF-29B1-28A6-3AF55912EFD5}"/>
              </a:ext>
            </a:extLst>
          </p:cNvPr>
          <p:cNvSpPr txBox="1">
            <a:spLocks/>
          </p:cNvSpPr>
          <p:nvPr/>
        </p:nvSpPr>
        <p:spPr>
          <a:xfrm>
            <a:off x="856594" y="212891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テキストのみ貼り付け</a:t>
            </a:r>
            <a:endParaRPr lang="ja-JP" altLang="en-US" dirty="0">
              <a:latin typeface="Candara" panose="020E0502030303020204" pitchFamily="34" charset="0"/>
              <a:ea typeface="Meiryo UI" panose="020B0604030504040204" pitchFamily="50" charset="-128"/>
            </a:endParaRPr>
          </a:p>
        </p:txBody>
      </p:sp>
      <p:sp>
        <p:nvSpPr>
          <p:cNvPr id="413" name="テキスト ボックス 412">
            <a:extLst>
              <a:ext uri="{FF2B5EF4-FFF2-40B4-BE49-F238E27FC236}">
                <a16:creationId xmlns:a16="http://schemas.microsoft.com/office/drawing/2014/main" id="{83A5FF45-FD7B-3C58-2C1C-2E242099F2EB}"/>
              </a:ext>
            </a:extLst>
          </p:cNvPr>
          <p:cNvSpPr txBox="1">
            <a:spLocks/>
          </p:cNvSpPr>
          <p:nvPr/>
        </p:nvSpPr>
        <p:spPr>
          <a:xfrm>
            <a:off x="2579848" y="156315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F</a:t>
            </a:r>
            <a:endParaRPr lang="ja-JP" altLang="en-US" dirty="0">
              <a:latin typeface="Candara" panose="020E0502030303020204" pitchFamily="34" charset="0"/>
              <a:ea typeface="Meiryo UI" panose="020B0604030504040204" pitchFamily="50" charset="-128"/>
            </a:endParaRPr>
          </a:p>
        </p:txBody>
      </p:sp>
      <p:sp>
        <p:nvSpPr>
          <p:cNvPr id="414" name="テキスト ボックス 413">
            <a:extLst>
              <a:ext uri="{FF2B5EF4-FFF2-40B4-BE49-F238E27FC236}">
                <a16:creationId xmlns:a16="http://schemas.microsoft.com/office/drawing/2014/main" id="{64BF8B71-4A58-EFF9-DAB4-07C9BF21566A}"/>
              </a:ext>
            </a:extLst>
          </p:cNvPr>
          <p:cNvSpPr txBox="1">
            <a:spLocks/>
          </p:cNvSpPr>
          <p:nvPr/>
        </p:nvSpPr>
        <p:spPr>
          <a:xfrm>
            <a:off x="2579848" y="184603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Shift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B</a:t>
            </a:r>
            <a:endParaRPr lang="ja-JP" altLang="en-US" dirty="0">
              <a:latin typeface="Candara" panose="020E0502030303020204" pitchFamily="34" charset="0"/>
              <a:ea typeface="Meiryo UI" panose="020B0604030504040204" pitchFamily="50" charset="-128"/>
            </a:endParaRPr>
          </a:p>
        </p:txBody>
      </p:sp>
      <p:sp>
        <p:nvSpPr>
          <p:cNvPr id="415" name="テキスト ボックス 414">
            <a:extLst>
              <a:ext uri="{FF2B5EF4-FFF2-40B4-BE49-F238E27FC236}">
                <a16:creationId xmlns:a16="http://schemas.microsoft.com/office/drawing/2014/main" id="{5CA88F25-29DE-56AF-7C7A-0801DB012947}"/>
              </a:ext>
            </a:extLst>
          </p:cNvPr>
          <p:cNvSpPr txBox="1">
            <a:spLocks/>
          </p:cNvSpPr>
          <p:nvPr/>
        </p:nvSpPr>
        <p:spPr>
          <a:xfrm>
            <a:off x="2579848" y="2128918"/>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Alt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T</a:t>
            </a:r>
            <a:endParaRPr lang="ja-JP" altLang="en-US" dirty="0">
              <a:latin typeface="Candara" panose="020E0502030303020204" pitchFamily="34" charset="0"/>
              <a:ea typeface="Meiryo UI" panose="020B0604030504040204" pitchFamily="50" charset="-128"/>
            </a:endParaRPr>
          </a:p>
        </p:txBody>
      </p:sp>
      <p:cxnSp>
        <p:nvCxnSpPr>
          <p:cNvPr id="416" name="直線コネクタ 415">
            <a:extLst>
              <a:ext uri="{FF2B5EF4-FFF2-40B4-BE49-F238E27FC236}">
                <a16:creationId xmlns:a16="http://schemas.microsoft.com/office/drawing/2014/main" id="{2F842048-A27E-1547-AF53-29C3C5728FEF}"/>
              </a:ext>
            </a:extLst>
          </p:cNvPr>
          <p:cNvCxnSpPr>
            <a:cxnSpLocks/>
          </p:cNvCxnSpPr>
          <p:nvPr/>
        </p:nvCxnSpPr>
        <p:spPr>
          <a:xfrm>
            <a:off x="337038" y="241884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17" name="テキスト ボックス 416">
            <a:extLst>
              <a:ext uri="{FF2B5EF4-FFF2-40B4-BE49-F238E27FC236}">
                <a16:creationId xmlns:a16="http://schemas.microsoft.com/office/drawing/2014/main" id="{DFD6D44C-6CC8-F4CF-C792-D0D69E1C621C}"/>
              </a:ext>
            </a:extLst>
          </p:cNvPr>
          <p:cNvSpPr txBox="1">
            <a:spLocks/>
          </p:cNvSpPr>
          <p:nvPr/>
        </p:nvSpPr>
        <p:spPr>
          <a:xfrm>
            <a:off x="856594" y="241179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スライド標準表示</a:t>
            </a:r>
            <a:endParaRPr lang="ja-JP" altLang="en-US" dirty="0">
              <a:latin typeface="Candara" panose="020E0502030303020204" pitchFamily="34" charset="0"/>
              <a:ea typeface="Meiryo UI" panose="020B0604030504040204" pitchFamily="50" charset="-128"/>
            </a:endParaRPr>
          </a:p>
        </p:txBody>
      </p:sp>
      <p:cxnSp>
        <p:nvCxnSpPr>
          <p:cNvPr id="418" name="直線コネクタ 417">
            <a:extLst>
              <a:ext uri="{FF2B5EF4-FFF2-40B4-BE49-F238E27FC236}">
                <a16:creationId xmlns:a16="http://schemas.microsoft.com/office/drawing/2014/main" id="{4544A08A-04FE-039C-A669-86220DC194D1}"/>
              </a:ext>
            </a:extLst>
          </p:cNvPr>
          <p:cNvCxnSpPr>
            <a:cxnSpLocks/>
          </p:cNvCxnSpPr>
          <p:nvPr/>
        </p:nvCxnSpPr>
        <p:spPr>
          <a:xfrm>
            <a:off x="337038" y="270172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19" name="テキスト ボックス 418">
            <a:extLst>
              <a:ext uri="{FF2B5EF4-FFF2-40B4-BE49-F238E27FC236}">
                <a16:creationId xmlns:a16="http://schemas.microsoft.com/office/drawing/2014/main" id="{6384DD79-86E7-2FE3-E737-9974CF0AA591}"/>
              </a:ext>
            </a:extLst>
          </p:cNvPr>
          <p:cNvSpPr txBox="1">
            <a:spLocks/>
          </p:cNvSpPr>
          <p:nvPr/>
        </p:nvSpPr>
        <p:spPr>
          <a:xfrm>
            <a:off x="856594" y="269467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スライド一覧表示</a:t>
            </a:r>
            <a:endParaRPr lang="ja-JP" altLang="en-US" dirty="0">
              <a:latin typeface="Candara" panose="020E0502030303020204" pitchFamily="34" charset="0"/>
              <a:ea typeface="Meiryo UI" panose="020B0604030504040204" pitchFamily="50" charset="-128"/>
            </a:endParaRPr>
          </a:p>
        </p:txBody>
      </p:sp>
      <p:cxnSp>
        <p:nvCxnSpPr>
          <p:cNvPr id="420" name="直線コネクタ 419">
            <a:extLst>
              <a:ext uri="{FF2B5EF4-FFF2-40B4-BE49-F238E27FC236}">
                <a16:creationId xmlns:a16="http://schemas.microsoft.com/office/drawing/2014/main" id="{6436357E-ECF0-809A-AFBC-C54622AAC395}"/>
              </a:ext>
            </a:extLst>
          </p:cNvPr>
          <p:cNvCxnSpPr>
            <a:cxnSpLocks/>
          </p:cNvCxnSpPr>
          <p:nvPr/>
        </p:nvCxnSpPr>
        <p:spPr>
          <a:xfrm>
            <a:off x="337038" y="298460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21" name="テキスト ボックス 420">
            <a:extLst>
              <a:ext uri="{FF2B5EF4-FFF2-40B4-BE49-F238E27FC236}">
                <a16:creationId xmlns:a16="http://schemas.microsoft.com/office/drawing/2014/main" id="{751FD861-1F04-65C1-F2D0-5725C0CE84F3}"/>
              </a:ext>
            </a:extLst>
          </p:cNvPr>
          <p:cNvSpPr txBox="1">
            <a:spLocks/>
          </p:cNvSpPr>
          <p:nvPr/>
        </p:nvSpPr>
        <p:spPr>
          <a:xfrm>
            <a:off x="856594" y="297756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左揃え</a:t>
            </a:r>
            <a:endParaRPr lang="ja-JP" altLang="en-US" dirty="0">
              <a:latin typeface="Candara" panose="020E0502030303020204" pitchFamily="34" charset="0"/>
              <a:ea typeface="Meiryo UI" panose="020B0604030504040204" pitchFamily="50" charset="-128"/>
            </a:endParaRPr>
          </a:p>
        </p:txBody>
      </p:sp>
      <p:sp>
        <p:nvSpPr>
          <p:cNvPr id="422" name="テキスト ボックス 421">
            <a:extLst>
              <a:ext uri="{FF2B5EF4-FFF2-40B4-BE49-F238E27FC236}">
                <a16:creationId xmlns:a16="http://schemas.microsoft.com/office/drawing/2014/main" id="{F64CC63A-E491-3B48-B334-EFCF7DFDB6E2}"/>
              </a:ext>
            </a:extLst>
          </p:cNvPr>
          <p:cNvSpPr txBox="1">
            <a:spLocks/>
          </p:cNvSpPr>
          <p:nvPr/>
        </p:nvSpPr>
        <p:spPr>
          <a:xfrm>
            <a:off x="2579848" y="241180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5</a:t>
            </a:r>
            <a:endParaRPr lang="ja-JP" altLang="en-US" dirty="0">
              <a:latin typeface="Candara" panose="020E0502030303020204" pitchFamily="34" charset="0"/>
              <a:ea typeface="Meiryo UI" panose="020B0604030504040204" pitchFamily="50" charset="-128"/>
            </a:endParaRPr>
          </a:p>
        </p:txBody>
      </p:sp>
      <p:sp>
        <p:nvSpPr>
          <p:cNvPr id="423" name="テキスト ボックス 422">
            <a:extLst>
              <a:ext uri="{FF2B5EF4-FFF2-40B4-BE49-F238E27FC236}">
                <a16:creationId xmlns:a16="http://schemas.microsoft.com/office/drawing/2014/main" id="{DDCD9362-D5E8-D9C4-BA08-CFCA1BB5ABE3}"/>
              </a:ext>
            </a:extLst>
          </p:cNvPr>
          <p:cNvSpPr txBox="1">
            <a:spLocks/>
          </p:cNvSpPr>
          <p:nvPr/>
        </p:nvSpPr>
        <p:spPr>
          <a:xfrm>
            <a:off x="2579848" y="269468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4</a:t>
            </a:r>
            <a:endParaRPr lang="ja-JP" altLang="en-US" dirty="0">
              <a:latin typeface="Candara" panose="020E0502030303020204" pitchFamily="34" charset="0"/>
              <a:ea typeface="Meiryo UI" panose="020B0604030504040204" pitchFamily="50" charset="-128"/>
            </a:endParaRPr>
          </a:p>
        </p:txBody>
      </p:sp>
      <p:sp>
        <p:nvSpPr>
          <p:cNvPr id="424" name="テキスト ボックス 423">
            <a:extLst>
              <a:ext uri="{FF2B5EF4-FFF2-40B4-BE49-F238E27FC236}">
                <a16:creationId xmlns:a16="http://schemas.microsoft.com/office/drawing/2014/main" id="{F88EE660-F74A-BF82-5DF5-7CDA2A6E818A}"/>
              </a:ext>
            </a:extLst>
          </p:cNvPr>
          <p:cNvSpPr txBox="1">
            <a:spLocks/>
          </p:cNvSpPr>
          <p:nvPr/>
        </p:nvSpPr>
        <p:spPr>
          <a:xfrm>
            <a:off x="2579848" y="2977567"/>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a:t>
            </a:r>
            <a:endParaRPr lang="ja-JP" altLang="en-US" dirty="0">
              <a:latin typeface="Candara" panose="020E0502030303020204" pitchFamily="34" charset="0"/>
              <a:ea typeface="Meiryo UI" panose="020B0604030504040204" pitchFamily="50" charset="-128"/>
            </a:endParaRPr>
          </a:p>
        </p:txBody>
      </p:sp>
      <p:cxnSp>
        <p:nvCxnSpPr>
          <p:cNvPr id="425" name="直線コネクタ 424">
            <a:extLst>
              <a:ext uri="{FF2B5EF4-FFF2-40B4-BE49-F238E27FC236}">
                <a16:creationId xmlns:a16="http://schemas.microsoft.com/office/drawing/2014/main" id="{112C0D31-FDA3-894F-8636-C4FD097615DB}"/>
              </a:ext>
            </a:extLst>
          </p:cNvPr>
          <p:cNvCxnSpPr>
            <a:cxnSpLocks/>
          </p:cNvCxnSpPr>
          <p:nvPr/>
        </p:nvCxnSpPr>
        <p:spPr>
          <a:xfrm>
            <a:off x="337038" y="326748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26" name="テキスト ボックス 425">
            <a:extLst>
              <a:ext uri="{FF2B5EF4-FFF2-40B4-BE49-F238E27FC236}">
                <a16:creationId xmlns:a16="http://schemas.microsoft.com/office/drawing/2014/main" id="{326FD001-5650-6D81-FA42-D80F86E1FF92}"/>
              </a:ext>
            </a:extLst>
          </p:cNvPr>
          <p:cNvSpPr txBox="1">
            <a:spLocks/>
          </p:cNvSpPr>
          <p:nvPr/>
        </p:nvSpPr>
        <p:spPr>
          <a:xfrm>
            <a:off x="856594" y="326044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左右中央揃え</a:t>
            </a:r>
            <a:endParaRPr lang="ja-JP" altLang="en-US" dirty="0">
              <a:latin typeface="Candara" panose="020E0502030303020204" pitchFamily="34" charset="0"/>
              <a:ea typeface="Meiryo UI" panose="020B0604030504040204" pitchFamily="50" charset="-128"/>
            </a:endParaRPr>
          </a:p>
        </p:txBody>
      </p:sp>
      <p:cxnSp>
        <p:nvCxnSpPr>
          <p:cNvPr id="427" name="直線コネクタ 426">
            <a:extLst>
              <a:ext uri="{FF2B5EF4-FFF2-40B4-BE49-F238E27FC236}">
                <a16:creationId xmlns:a16="http://schemas.microsoft.com/office/drawing/2014/main" id="{AFA39712-DF29-AB16-20E2-248E74E8F555}"/>
              </a:ext>
            </a:extLst>
          </p:cNvPr>
          <p:cNvCxnSpPr>
            <a:cxnSpLocks/>
          </p:cNvCxnSpPr>
          <p:nvPr/>
        </p:nvCxnSpPr>
        <p:spPr>
          <a:xfrm>
            <a:off x="337038" y="355037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28" name="テキスト ボックス 427">
            <a:extLst>
              <a:ext uri="{FF2B5EF4-FFF2-40B4-BE49-F238E27FC236}">
                <a16:creationId xmlns:a16="http://schemas.microsoft.com/office/drawing/2014/main" id="{90C31443-4F0C-80C6-80BA-031B13EEFA54}"/>
              </a:ext>
            </a:extLst>
          </p:cNvPr>
          <p:cNvSpPr txBox="1">
            <a:spLocks/>
          </p:cNvSpPr>
          <p:nvPr/>
        </p:nvSpPr>
        <p:spPr>
          <a:xfrm>
            <a:off x="856594" y="354332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右揃え</a:t>
            </a:r>
            <a:endParaRPr lang="ja-JP" altLang="en-US" dirty="0">
              <a:latin typeface="Candara" panose="020E0502030303020204" pitchFamily="34" charset="0"/>
              <a:ea typeface="Meiryo UI" panose="020B0604030504040204" pitchFamily="50" charset="-128"/>
            </a:endParaRPr>
          </a:p>
        </p:txBody>
      </p:sp>
      <p:cxnSp>
        <p:nvCxnSpPr>
          <p:cNvPr id="429" name="直線コネクタ 428">
            <a:extLst>
              <a:ext uri="{FF2B5EF4-FFF2-40B4-BE49-F238E27FC236}">
                <a16:creationId xmlns:a16="http://schemas.microsoft.com/office/drawing/2014/main" id="{EFB363FA-D799-39DE-AC28-30CB57B180CF}"/>
              </a:ext>
            </a:extLst>
          </p:cNvPr>
          <p:cNvCxnSpPr>
            <a:cxnSpLocks/>
          </p:cNvCxnSpPr>
          <p:nvPr/>
        </p:nvCxnSpPr>
        <p:spPr>
          <a:xfrm>
            <a:off x="337038" y="383325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30" name="テキスト ボックス 429">
            <a:extLst>
              <a:ext uri="{FF2B5EF4-FFF2-40B4-BE49-F238E27FC236}">
                <a16:creationId xmlns:a16="http://schemas.microsoft.com/office/drawing/2014/main" id="{510A5351-7EC7-7812-6BB9-517A19609D49}"/>
              </a:ext>
            </a:extLst>
          </p:cNvPr>
          <p:cNvSpPr txBox="1">
            <a:spLocks/>
          </p:cNvSpPr>
          <p:nvPr/>
        </p:nvSpPr>
        <p:spPr>
          <a:xfrm>
            <a:off x="856594" y="3826207"/>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上揃え</a:t>
            </a:r>
            <a:endParaRPr lang="ja-JP" altLang="en-US" dirty="0">
              <a:latin typeface="Candara" panose="020E0502030303020204" pitchFamily="34" charset="0"/>
              <a:ea typeface="Meiryo UI" panose="020B0604030504040204" pitchFamily="50" charset="-128"/>
            </a:endParaRPr>
          </a:p>
        </p:txBody>
      </p:sp>
      <p:sp>
        <p:nvSpPr>
          <p:cNvPr id="431" name="テキスト ボックス 430">
            <a:extLst>
              <a:ext uri="{FF2B5EF4-FFF2-40B4-BE49-F238E27FC236}">
                <a16:creationId xmlns:a16="http://schemas.microsoft.com/office/drawing/2014/main" id="{2D26FFC3-79E2-9388-5298-2F155A1269D9}"/>
              </a:ext>
            </a:extLst>
          </p:cNvPr>
          <p:cNvSpPr txBox="1">
            <a:spLocks/>
          </p:cNvSpPr>
          <p:nvPr/>
        </p:nvSpPr>
        <p:spPr>
          <a:xfrm>
            <a:off x="2579848" y="3260450"/>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C</a:t>
            </a:r>
            <a:endParaRPr lang="ja-JP" altLang="en-US" dirty="0">
              <a:latin typeface="Candara" panose="020E0502030303020204" pitchFamily="34" charset="0"/>
              <a:ea typeface="Meiryo UI" panose="020B0604030504040204" pitchFamily="50" charset="-128"/>
            </a:endParaRPr>
          </a:p>
        </p:txBody>
      </p:sp>
      <p:sp>
        <p:nvSpPr>
          <p:cNvPr id="432" name="テキスト ボックス 431">
            <a:extLst>
              <a:ext uri="{FF2B5EF4-FFF2-40B4-BE49-F238E27FC236}">
                <a16:creationId xmlns:a16="http://schemas.microsoft.com/office/drawing/2014/main" id="{03CDD56F-80DA-7FAB-F323-D2E23C01CBA2}"/>
              </a:ext>
            </a:extLst>
          </p:cNvPr>
          <p:cNvSpPr txBox="1">
            <a:spLocks/>
          </p:cNvSpPr>
          <p:nvPr/>
        </p:nvSpPr>
        <p:spPr>
          <a:xfrm>
            <a:off x="2579848" y="3543333"/>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a:t>
            </a:r>
            <a:endParaRPr lang="ja-JP" altLang="en-US" dirty="0">
              <a:latin typeface="Candara" panose="020E0502030303020204" pitchFamily="34" charset="0"/>
              <a:ea typeface="Meiryo UI" panose="020B0604030504040204" pitchFamily="50" charset="-128"/>
            </a:endParaRPr>
          </a:p>
        </p:txBody>
      </p:sp>
      <p:sp>
        <p:nvSpPr>
          <p:cNvPr id="433" name="テキスト ボックス 432">
            <a:extLst>
              <a:ext uri="{FF2B5EF4-FFF2-40B4-BE49-F238E27FC236}">
                <a16:creationId xmlns:a16="http://schemas.microsoft.com/office/drawing/2014/main" id="{CDC69D4E-4442-0BBD-F008-953BAB36F200}"/>
              </a:ext>
            </a:extLst>
          </p:cNvPr>
          <p:cNvSpPr txBox="1">
            <a:spLocks/>
          </p:cNvSpPr>
          <p:nvPr/>
        </p:nvSpPr>
        <p:spPr>
          <a:xfrm>
            <a:off x="2579848" y="3826216"/>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a:t>
            </a:r>
            <a:endParaRPr lang="ja-JP" altLang="en-US" dirty="0">
              <a:latin typeface="Candara" panose="020E0502030303020204" pitchFamily="34" charset="0"/>
              <a:ea typeface="Meiryo UI" panose="020B0604030504040204" pitchFamily="50" charset="-128"/>
            </a:endParaRPr>
          </a:p>
        </p:txBody>
      </p:sp>
      <p:cxnSp>
        <p:nvCxnSpPr>
          <p:cNvPr id="434" name="直線コネクタ 433">
            <a:extLst>
              <a:ext uri="{FF2B5EF4-FFF2-40B4-BE49-F238E27FC236}">
                <a16:creationId xmlns:a16="http://schemas.microsoft.com/office/drawing/2014/main" id="{7B646880-7041-EF3A-B2DA-6CF5302EE912}"/>
              </a:ext>
            </a:extLst>
          </p:cNvPr>
          <p:cNvCxnSpPr>
            <a:cxnSpLocks/>
          </p:cNvCxnSpPr>
          <p:nvPr/>
        </p:nvCxnSpPr>
        <p:spPr>
          <a:xfrm>
            <a:off x="337038" y="411613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35" name="テキスト ボックス 434">
            <a:extLst>
              <a:ext uri="{FF2B5EF4-FFF2-40B4-BE49-F238E27FC236}">
                <a16:creationId xmlns:a16="http://schemas.microsoft.com/office/drawing/2014/main" id="{D82C54B0-61AC-01DF-BA5E-BB6492769275}"/>
              </a:ext>
            </a:extLst>
          </p:cNvPr>
          <p:cNvSpPr txBox="1">
            <a:spLocks/>
          </p:cNvSpPr>
          <p:nvPr/>
        </p:nvSpPr>
        <p:spPr>
          <a:xfrm>
            <a:off x="856594" y="4109089"/>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上下中央揃え</a:t>
            </a:r>
            <a:endParaRPr lang="ja-JP" altLang="en-US" dirty="0">
              <a:latin typeface="Candara" panose="020E0502030303020204" pitchFamily="34" charset="0"/>
              <a:ea typeface="Meiryo UI" panose="020B0604030504040204" pitchFamily="50" charset="-128"/>
            </a:endParaRPr>
          </a:p>
        </p:txBody>
      </p:sp>
      <p:cxnSp>
        <p:nvCxnSpPr>
          <p:cNvPr id="436" name="直線コネクタ 435">
            <a:extLst>
              <a:ext uri="{FF2B5EF4-FFF2-40B4-BE49-F238E27FC236}">
                <a16:creationId xmlns:a16="http://schemas.microsoft.com/office/drawing/2014/main" id="{40DD6FB9-74E2-35AD-9C21-DAE94CA7267C}"/>
              </a:ext>
            </a:extLst>
          </p:cNvPr>
          <p:cNvCxnSpPr>
            <a:cxnSpLocks/>
          </p:cNvCxnSpPr>
          <p:nvPr/>
        </p:nvCxnSpPr>
        <p:spPr>
          <a:xfrm>
            <a:off x="337038" y="439901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37" name="テキスト ボックス 436">
            <a:extLst>
              <a:ext uri="{FF2B5EF4-FFF2-40B4-BE49-F238E27FC236}">
                <a16:creationId xmlns:a16="http://schemas.microsoft.com/office/drawing/2014/main" id="{B5DF1B27-6B03-0594-2035-66B6885EF6E6}"/>
              </a:ext>
            </a:extLst>
          </p:cNvPr>
          <p:cNvSpPr txBox="1">
            <a:spLocks/>
          </p:cNvSpPr>
          <p:nvPr/>
        </p:nvSpPr>
        <p:spPr>
          <a:xfrm>
            <a:off x="856594" y="4391971"/>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下揃え</a:t>
            </a:r>
            <a:endParaRPr lang="ja-JP" altLang="en-US" dirty="0">
              <a:latin typeface="Candara" panose="020E0502030303020204" pitchFamily="34" charset="0"/>
              <a:ea typeface="Meiryo UI" panose="020B0604030504040204" pitchFamily="50" charset="-128"/>
            </a:endParaRPr>
          </a:p>
        </p:txBody>
      </p:sp>
      <p:sp>
        <p:nvSpPr>
          <p:cNvPr id="438" name="テキスト ボックス 437">
            <a:extLst>
              <a:ext uri="{FF2B5EF4-FFF2-40B4-BE49-F238E27FC236}">
                <a16:creationId xmlns:a16="http://schemas.microsoft.com/office/drawing/2014/main" id="{B62ECBD9-C181-C0F8-4712-FB3700548C58}"/>
              </a:ext>
            </a:extLst>
          </p:cNvPr>
          <p:cNvSpPr txBox="1">
            <a:spLocks/>
          </p:cNvSpPr>
          <p:nvPr/>
        </p:nvSpPr>
        <p:spPr>
          <a:xfrm>
            <a:off x="2579848" y="4109099"/>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M</a:t>
            </a:r>
            <a:endParaRPr lang="ja-JP" altLang="en-US" dirty="0">
              <a:latin typeface="Candara" panose="020E0502030303020204" pitchFamily="34" charset="0"/>
              <a:ea typeface="Meiryo UI" panose="020B0604030504040204" pitchFamily="50" charset="-128"/>
            </a:endParaRPr>
          </a:p>
        </p:txBody>
      </p:sp>
      <p:sp>
        <p:nvSpPr>
          <p:cNvPr id="439" name="テキスト ボックス 438">
            <a:extLst>
              <a:ext uri="{FF2B5EF4-FFF2-40B4-BE49-F238E27FC236}">
                <a16:creationId xmlns:a16="http://schemas.microsoft.com/office/drawing/2014/main" id="{76827EA2-6ABC-84C7-D6D7-2E453783CF39}"/>
              </a:ext>
            </a:extLst>
          </p:cNvPr>
          <p:cNvSpPr txBox="1">
            <a:spLocks/>
          </p:cNvSpPr>
          <p:nvPr/>
        </p:nvSpPr>
        <p:spPr>
          <a:xfrm>
            <a:off x="2579848" y="4391982"/>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a:t>
            </a:r>
            <a:endParaRPr lang="ja-JP" altLang="en-US" dirty="0">
              <a:latin typeface="Candara" panose="020E0502030303020204" pitchFamily="34" charset="0"/>
              <a:ea typeface="Meiryo UI" panose="020B0604030504040204" pitchFamily="50" charset="-128"/>
            </a:endParaRPr>
          </a:p>
        </p:txBody>
      </p:sp>
      <p:sp>
        <p:nvSpPr>
          <p:cNvPr id="440" name="テキスト ボックス 439">
            <a:extLst>
              <a:ext uri="{FF2B5EF4-FFF2-40B4-BE49-F238E27FC236}">
                <a16:creationId xmlns:a16="http://schemas.microsoft.com/office/drawing/2014/main" id="{82ADED4F-C53D-1070-F7BF-0569F56A68AC}"/>
              </a:ext>
            </a:extLst>
          </p:cNvPr>
          <p:cNvSpPr txBox="1">
            <a:spLocks/>
          </p:cNvSpPr>
          <p:nvPr/>
        </p:nvSpPr>
        <p:spPr>
          <a:xfrm>
            <a:off x="856594" y="1279604"/>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スライドのリセット</a:t>
            </a:r>
            <a:endParaRPr lang="ja-JP" altLang="en-US" dirty="0">
              <a:latin typeface="Candara" panose="020E0502030303020204" pitchFamily="34" charset="0"/>
              <a:ea typeface="Meiryo UI" panose="020B0604030504040204" pitchFamily="50" charset="-128"/>
            </a:endParaRPr>
          </a:p>
        </p:txBody>
      </p:sp>
      <p:sp>
        <p:nvSpPr>
          <p:cNvPr id="441" name="テキスト ボックス 440">
            <a:extLst>
              <a:ext uri="{FF2B5EF4-FFF2-40B4-BE49-F238E27FC236}">
                <a16:creationId xmlns:a16="http://schemas.microsoft.com/office/drawing/2014/main" id="{93F7BC4D-9FE0-2DA9-E21E-EB55B11AE4C5}"/>
              </a:ext>
            </a:extLst>
          </p:cNvPr>
          <p:cNvSpPr txBox="1">
            <a:spLocks/>
          </p:cNvSpPr>
          <p:nvPr/>
        </p:nvSpPr>
        <p:spPr>
          <a:xfrm>
            <a:off x="2579848" y="1279604"/>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Alt + R</a:t>
            </a:r>
            <a:endParaRPr lang="ja-JP" altLang="en-US" dirty="0">
              <a:latin typeface="Candara" panose="020E0502030303020204" pitchFamily="34" charset="0"/>
              <a:ea typeface="Meiryo UI" panose="020B0604030504040204" pitchFamily="50" charset="-128"/>
            </a:endParaRPr>
          </a:p>
        </p:txBody>
      </p:sp>
      <p:cxnSp>
        <p:nvCxnSpPr>
          <p:cNvPr id="442" name="直線コネクタ 441">
            <a:extLst>
              <a:ext uri="{FF2B5EF4-FFF2-40B4-BE49-F238E27FC236}">
                <a16:creationId xmlns:a16="http://schemas.microsoft.com/office/drawing/2014/main" id="{074CE765-84C4-AC56-D1B2-4AC8A7112B56}"/>
              </a:ext>
            </a:extLst>
          </p:cNvPr>
          <p:cNvCxnSpPr>
            <a:cxnSpLocks/>
          </p:cNvCxnSpPr>
          <p:nvPr/>
        </p:nvCxnSpPr>
        <p:spPr>
          <a:xfrm>
            <a:off x="337038" y="157019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直線コネクタ 442">
            <a:extLst>
              <a:ext uri="{FF2B5EF4-FFF2-40B4-BE49-F238E27FC236}">
                <a16:creationId xmlns:a16="http://schemas.microsoft.com/office/drawing/2014/main" id="{BE9A168E-68C1-D38E-E526-210C24FF6ECF}"/>
              </a:ext>
            </a:extLst>
          </p:cNvPr>
          <p:cNvCxnSpPr>
            <a:cxnSpLocks/>
          </p:cNvCxnSpPr>
          <p:nvPr/>
        </p:nvCxnSpPr>
        <p:spPr>
          <a:xfrm>
            <a:off x="337038" y="468189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44" name="テキスト ボックス 443">
            <a:extLst>
              <a:ext uri="{FF2B5EF4-FFF2-40B4-BE49-F238E27FC236}">
                <a16:creationId xmlns:a16="http://schemas.microsoft.com/office/drawing/2014/main" id="{4187BFAD-2BBE-D2C5-2B8F-DCD1425D21BD}"/>
              </a:ext>
            </a:extLst>
          </p:cNvPr>
          <p:cNvSpPr txBox="1">
            <a:spLocks/>
          </p:cNvSpPr>
          <p:nvPr/>
        </p:nvSpPr>
        <p:spPr>
          <a:xfrm>
            <a:off x="856594" y="4674853"/>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左右に整列</a:t>
            </a:r>
            <a:endParaRPr lang="ja-JP" altLang="en-US" dirty="0">
              <a:latin typeface="Candara" panose="020E0502030303020204" pitchFamily="34" charset="0"/>
              <a:ea typeface="Meiryo UI" panose="020B0604030504040204" pitchFamily="50" charset="-128"/>
            </a:endParaRPr>
          </a:p>
        </p:txBody>
      </p:sp>
      <p:sp>
        <p:nvSpPr>
          <p:cNvPr id="445" name="テキスト ボックス 444">
            <a:extLst>
              <a:ext uri="{FF2B5EF4-FFF2-40B4-BE49-F238E27FC236}">
                <a16:creationId xmlns:a16="http://schemas.microsoft.com/office/drawing/2014/main" id="{47BDB5C7-0E0F-3E2D-71FB-073865CBF689}"/>
              </a:ext>
            </a:extLst>
          </p:cNvPr>
          <p:cNvSpPr txBox="1">
            <a:spLocks/>
          </p:cNvSpPr>
          <p:nvPr/>
        </p:nvSpPr>
        <p:spPr>
          <a:xfrm>
            <a:off x="2579848" y="4674865"/>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H</a:t>
            </a:r>
            <a:endParaRPr lang="ja-JP" altLang="en-US" dirty="0">
              <a:latin typeface="Candara" panose="020E0502030303020204" pitchFamily="34" charset="0"/>
              <a:ea typeface="Meiryo UI" panose="020B0604030504040204" pitchFamily="50" charset="-128"/>
            </a:endParaRPr>
          </a:p>
        </p:txBody>
      </p:sp>
      <p:cxnSp>
        <p:nvCxnSpPr>
          <p:cNvPr id="446" name="直線コネクタ 445">
            <a:extLst>
              <a:ext uri="{FF2B5EF4-FFF2-40B4-BE49-F238E27FC236}">
                <a16:creationId xmlns:a16="http://schemas.microsoft.com/office/drawing/2014/main" id="{2456D1B9-ED31-2781-9E37-EA790918FD86}"/>
              </a:ext>
            </a:extLst>
          </p:cNvPr>
          <p:cNvCxnSpPr>
            <a:cxnSpLocks/>
          </p:cNvCxnSpPr>
          <p:nvPr/>
        </p:nvCxnSpPr>
        <p:spPr>
          <a:xfrm>
            <a:off x="337038" y="496478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47" name="テキスト ボックス 446">
            <a:extLst>
              <a:ext uri="{FF2B5EF4-FFF2-40B4-BE49-F238E27FC236}">
                <a16:creationId xmlns:a16="http://schemas.microsoft.com/office/drawing/2014/main" id="{5FD330A3-C87B-6CC8-B7C8-0452F4A2A1CE}"/>
              </a:ext>
            </a:extLst>
          </p:cNvPr>
          <p:cNvSpPr txBox="1">
            <a:spLocks/>
          </p:cNvSpPr>
          <p:nvPr/>
        </p:nvSpPr>
        <p:spPr>
          <a:xfrm>
            <a:off x="856594" y="4957735"/>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上下に整列</a:t>
            </a:r>
            <a:endParaRPr lang="ja-JP" altLang="en-US" dirty="0">
              <a:latin typeface="Candara" panose="020E0502030303020204" pitchFamily="34" charset="0"/>
              <a:ea typeface="Meiryo UI" panose="020B0604030504040204" pitchFamily="50" charset="-128"/>
            </a:endParaRPr>
          </a:p>
        </p:txBody>
      </p:sp>
      <p:sp>
        <p:nvSpPr>
          <p:cNvPr id="448" name="テキスト ボックス 447">
            <a:extLst>
              <a:ext uri="{FF2B5EF4-FFF2-40B4-BE49-F238E27FC236}">
                <a16:creationId xmlns:a16="http://schemas.microsoft.com/office/drawing/2014/main" id="{AC79990D-88C2-77F8-E44B-E5245838F070}"/>
              </a:ext>
            </a:extLst>
          </p:cNvPr>
          <p:cNvSpPr txBox="1">
            <a:spLocks/>
          </p:cNvSpPr>
          <p:nvPr/>
        </p:nvSpPr>
        <p:spPr>
          <a:xfrm>
            <a:off x="2579848" y="4957748"/>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V</a:t>
            </a:r>
            <a:endParaRPr lang="ja-JP" altLang="en-US" dirty="0">
              <a:latin typeface="Candara" panose="020E0502030303020204" pitchFamily="34" charset="0"/>
              <a:ea typeface="Meiryo UI" panose="020B0604030504040204" pitchFamily="50" charset="-128"/>
            </a:endParaRPr>
          </a:p>
        </p:txBody>
      </p:sp>
      <p:pic>
        <p:nvPicPr>
          <p:cNvPr id="495" name="Picture 36" descr="ObjectBringToFront">
            <a:extLst>
              <a:ext uri="{FF2B5EF4-FFF2-40B4-BE49-F238E27FC236}">
                <a16:creationId xmlns:a16="http://schemas.microsoft.com/office/drawing/2014/main" id="{853D4371-2595-1FA1-B1CA-5402888D00F6}"/>
              </a:ext>
            </a:extLst>
          </p:cNvPr>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38772" y="1588185"/>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52" descr="ObjectSendToBack">
            <a:extLst>
              <a:ext uri="{FF2B5EF4-FFF2-40B4-BE49-F238E27FC236}">
                <a16:creationId xmlns:a16="http://schemas.microsoft.com/office/drawing/2014/main" id="{FBF24B9C-29DB-6735-3ACB-7CD5D0C9F88E}"/>
              </a:ext>
            </a:extLst>
          </p:cNvPr>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8772" y="1867984"/>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84" descr="SlideReset">
            <a:extLst>
              <a:ext uri="{FF2B5EF4-FFF2-40B4-BE49-F238E27FC236}">
                <a16:creationId xmlns:a16="http://schemas.microsoft.com/office/drawing/2014/main" id="{C305EDA1-AE4A-F87E-D523-B96781496F4C}"/>
              </a:ext>
            </a:extLst>
          </p:cNvPr>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34046" y="1299027"/>
            <a:ext cx="270442" cy="26782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42" descr="ObjectsAlignLeft">
            <a:extLst>
              <a:ext uri="{FF2B5EF4-FFF2-40B4-BE49-F238E27FC236}">
                <a16:creationId xmlns:a16="http://schemas.microsoft.com/office/drawing/2014/main" id="{6DF57203-2850-48FB-807C-C08C90B22EC5}"/>
              </a:ext>
            </a:extLst>
          </p:cNvPr>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38772" y="3005673"/>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74" descr="PasteTextOnly">
            <a:extLst>
              <a:ext uri="{FF2B5EF4-FFF2-40B4-BE49-F238E27FC236}">
                <a16:creationId xmlns:a16="http://schemas.microsoft.com/office/drawing/2014/main" id="{449772F7-F885-6D55-0944-59CF6E30B880}"/>
              </a:ext>
            </a:extLst>
          </p:cNvPr>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35338" y="2147783"/>
            <a:ext cx="267859" cy="263299"/>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98" descr="ViewSlideView">
            <a:extLst>
              <a:ext uri="{FF2B5EF4-FFF2-40B4-BE49-F238E27FC236}">
                <a16:creationId xmlns:a16="http://schemas.microsoft.com/office/drawing/2014/main" id="{7FC20930-0FE1-B0A4-7D63-4657B7398892}"/>
              </a:ext>
            </a:extLst>
          </p:cNvPr>
          <p:cNvPicPr>
            <a:picLocks noChangeArrowheads="1"/>
          </p:cNvPicPr>
          <p:nvPr/>
        </p:nvPicPr>
        <p:blipFill rotWithShape="1">
          <a:blip r:embed="rId46">
            <a:extLst>
              <a:ext uri="{28A0092B-C50C-407E-A947-70E740481C1C}">
                <a14:useLocalDpi xmlns:a14="http://schemas.microsoft.com/office/drawing/2010/main" val="0"/>
              </a:ext>
            </a:extLst>
          </a:blip>
          <a:srcRect t="12917" b="17793"/>
          <a:stretch/>
        </p:blipFill>
        <p:spPr bwMode="auto">
          <a:xfrm>
            <a:off x="425690" y="2468879"/>
            <a:ext cx="287155" cy="195581"/>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100" descr="ViewSlideSorterView">
            <a:extLst>
              <a:ext uri="{FF2B5EF4-FFF2-40B4-BE49-F238E27FC236}">
                <a16:creationId xmlns:a16="http://schemas.microsoft.com/office/drawing/2014/main" id="{A2B1139E-3AB1-644C-EEFA-7B582B70E2B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45112" y="2736025"/>
            <a:ext cx="248310" cy="24831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 descr="AlignDistributeHorizontally">
            <a:extLst>
              <a:ext uri="{FF2B5EF4-FFF2-40B4-BE49-F238E27FC236}">
                <a16:creationId xmlns:a16="http://schemas.microsoft.com/office/drawing/2014/main" id="{9A1860F8-B1DD-B6AD-D4F5-E4C3ACB380C5}"/>
              </a:ext>
            </a:extLst>
          </p:cNvPr>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35338" y="4684467"/>
            <a:ext cx="267859" cy="263299"/>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38" descr="ObjectsAlignBottom">
            <a:extLst>
              <a:ext uri="{FF2B5EF4-FFF2-40B4-BE49-F238E27FC236}">
                <a16:creationId xmlns:a16="http://schemas.microsoft.com/office/drawing/2014/main" id="{17E52DBB-2742-55C4-D1D2-FDA44F4D6CFD}"/>
              </a:ext>
            </a:extLst>
          </p:cNvPr>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38772" y="4404668"/>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40" descr="ObjectsAlignCenterHorizontal">
            <a:extLst>
              <a:ext uri="{FF2B5EF4-FFF2-40B4-BE49-F238E27FC236}">
                <a16:creationId xmlns:a16="http://schemas.microsoft.com/office/drawing/2014/main" id="{9A248DBF-CD83-705E-A14C-958A1CE4868D}"/>
              </a:ext>
            </a:extLst>
          </p:cNvPr>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38772" y="4124869"/>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44" descr="ObjectsAlignMiddleVertical">
            <a:extLst>
              <a:ext uri="{FF2B5EF4-FFF2-40B4-BE49-F238E27FC236}">
                <a16:creationId xmlns:a16="http://schemas.microsoft.com/office/drawing/2014/main" id="{AB4497D4-7C33-36AC-6D40-9967BEFBB93F}"/>
              </a:ext>
            </a:extLst>
          </p:cNvPr>
          <p:cNvPicPr>
            <a:picLocks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38772" y="3285472"/>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46" descr="ObjectsAlignRight">
            <a:extLst>
              <a:ext uri="{FF2B5EF4-FFF2-40B4-BE49-F238E27FC236}">
                <a16:creationId xmlns:a16="http://schemas.microsoft.com/office/drawing/2014/main" id="{8CD8AD4F-1CC8-186E-48AD-BD752A8E734D}"/>
              </a:ext>
            </a:extLst>
          </p:cNvPr>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38772" y="3565271"/>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48" descr="ObjectsAlignTop">
            <a:extLst>
              <a:ext uri="{FF2B5EF4-FFF2-40B4-BE49-F238E27FC236}">
                <a16:creationId xmlns:a16="http://schemas.microsoft.com/office/drawing/2014/main" id="{335AC74F-DA9E-84CF-1037-CA2EFFD8A083}"/>
              </a:ext>
            </a:extLst>
          </p:cNvPr>
          <p:cNvPicPr>
            <a:picLocks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38772" y="3845070"/>
            <a:ext cx="260991" cy="258461"/>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4" descr="AlignDistributeVertically">
            <a:extLst>
              <a:ext uri="{FF2B5EF4-FFF2-40B4-BE49-F238E27FC236}">
                <a16:creationId xmlns:a16="http://schemas.microsoft.com/office/drawing/2014/main" id="{86E3EF1E-C0A3-8F5F-204C-5B6D79DDF852}"/>
              </a:ext>
            </a:extLst>
          </p:cNvPr>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35338" y="4976721"/>
            <a:ext cx="267859" cy="263299"/>
          </a:xfrm>
          <a:prstGeom prst="rect">
            <a:avLst/>
          </a:prstGeom>
          <a:noFill/>
          <a:extLst>
            <a:ext uri="{909E8E84-426E-40DD-AFC4-6F175D3DCCD1}">
              <a14:hiddenFill xmlns:a14="http://schemas.microsoft.com/office/drawing/2010/main">
                <a:solidFill>
                  <a:srgbClr val="FFFFFF"/>
                </a:solidFill>
              </a14:hiddenFill>
            </a:ext>
          </a:extLst>
        </p:spPr>
      </p:pic>
      <p:grpSp>
        <p:nvGrpSpPr>
          <p:cNvPr id="510" name="グループ化 509">
            <a:extLst>
              <a:ext uri="{FF2B5EF4-FFF2-40B4-BE49-F238E27FC236}">
                <a16:creationId xmlns:a16="http://schemas.microsoft.com/office/drawing/2014/main" id="{BBAF4AE1-1447-966D-5187-037ACEFE6B44}"/>
              </a:ext>
            </a:extLst>
          </p:cNvPr>
          <p:cNvGrpSpPr>
            <a:grpSpLocks/>
          </p:cNvGrpSpPr>
          <p:nvPr/>
        </p:nvGrpSpPr>
        <p:grpSpPr>
          <a:xfrm>
            <a:off x="4320625" y="809515"/>
            <a:ext cx="7536413" cy="209264"/>
            <a:chOff x="2540000" y="2457736"/>
            <a:chExt cx="3175000" cy="209264"/>
          </a:xfrm>
        </p:grpSpPr>
        <p:cxnSp>
          <p:nvCxnSpPr>
            <p:cNvPr id="511" name="直線コネクタ 510">
              <a:extLst>
                <a:ext uri="{FF2B5EF4-FFF2-40B4-BE49-F238E27FC236}">
                  <a16:creationId xmlns:a16="http://schemas.microsoft.com/office/drawing/2014/main" id="{0942B019-CF09-E22F-8722-A05FFBE236F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2" name="テキスト ボックス 511">
              <a:extLst>
                <a:ext uri="{FF2B5EF4-FFF2-40B4-BE49-F238E27FC236}">
                  <a16:creationId xmlns:a16="http://schemas.microsoft.com/office/drawing/2014/main" id="{DCC974D7-7B02-B766-3359-3F73143533F4}"/>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en-US" altLang="ja-JP" sz="1100" b="1" dirty="0" err="1">
                  <a:latin typeface="Candara" panose="020E0502030303020204" pitchFamily="34" charset="0"/>
                  <a:ea typeface="Meiryo UI" panose="020B0604030504040204" pitchFamily="50" charset="-128"/>
                </a:rPr>
                <a:t>Xkey</a:t>
              </a:r>
              <a:r>
                <a:rPr kumimoji="1" lang="ja-JP" altLang="en-US" sz="1100" b="1" dirty="0">
                  <a:latin typeface="Candara" panose="020E0502030303020204" pitchFamily="34" charset="0"/>
                  <a:ea typeface="Meiryo UI" panose="020B0604030504040204" pitchFamily="50" charset="-128"/>
                </a:rPr>
                <a:t>追加機能へのショートカット</a:t>
              </a:r>
            </a:p>
          </p:txBody>
        </p:sp>
      </p:grpSp>
      <p:grpSp>
        <p:nvGrpSpPr>
          <p:cNvPr id="514" name="グループ化 513">
            <a:extLst>
              <a:ext uri="{FF2B5EF4-FFF2-40B4-BE49-F238E27FC236}">
                <a16:creationId xmlns:a16="http://schemas.microsoft.com/office/drawing/2014/main" id="{3EDED7E2-8474-9AFB-6E75-1DA9A2A5A8CB}"/>
              </a:ext>
            </a:extLst>
          </p:cNvPr>
          <p:cNvGrpSpPr>
            <a:grpSpLocks/>
          </p:cNvGrpSpPr>
          <p:nvPr/>
        </p:nvGrpSpPr>
        <p:grpSpPr>
          <a:xfrm>
            <a:off x="337038" y="809515"/>
            <a:ext cx="3552827" cy="209264"/>
            <a:chOff x="2540000" y="2457736"/>
            <a:chExt cx="3175000" cy="209264"/>
          </a:xfrm>
        </p:grpSpPr>
        <p:cxnSp>
          <p:nvCxnSpPr>
            <p:cNvPr id="515" name="直線コネクタ 514">
              <a:extLst>
                <a:ext uri="{FF2B5EF4-FFF2-40B4-BE49-F238E27FC236}">
                  <a16:creationId xmlns:a16="http://schemas.microsoft.com/office/drawing/2014/main" id="{93386A93-105E-D8F5-716D-17828E84772E}"/>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6" name="テキスト ボックス 515">
              <a:extLst>
                <a:ext uri="{FF2B5EF4-FFF2-40B4-BE49-F238E27FC236}">
                  <a16:creationId xmlns:a16="http://schemas.microsoft.com/office/drawing/2014/main" id="{747A9469-E604-2B20-3F2D-ABB211BCBAAC}"/>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100" b="1" dirty="0">
                  <a:latin typeface="Candara" panose="020E0502030303020204" pitchFamily="34" charset="0"/>
                  <a:ea typeface="Meiryo UI" panose="020B0604030504040204" pitchFamily="50" charset="-128"/>
                </a:rPr>
                <a:t>既存機能への追加ショートカット</a:t>
              </a:r>
            </a:p>
          </p:txBody>
        </p:sp>
      </p:grpSp>
      <p:cxnSp>
        <p:nvCxnSpPr>
          <p:cNvPr id="9" name="直線コネクタ 8">
            <a:extLst>
              <a:ext uri="{FF2B5EF4-FFF2-40B4-BE49-F238E27FC236}">
                <a16:creationId xmlns:a16="http://schemas.microsoft.com/office/drawing/2014/main" id="{F4DF668A-7B81-5DD9-DC60-DB00902D42C6}"/>
              </a:ext>
            </a:extLst>
          </p:cNvPr>
          <p:cNvCxnSpPr>
            <a:cxnSpLocks/>
          </p:cNvCxnSpPr>
          <p:nvPr/>
        </p:nvCxnSpPr>
        <p:spPr>
          <a:xfrm>
            <a:off x="337038" y="523571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7F76FFE-735D-B274-B7BA-10B736B8CACF}"/>
              </a:ext>
            </a:extLst>
          </p:cNvPr>
          <p:cNvSpPr txBox="1">
            <a:spLocks/>
          </p:cNvSpPr>
          <p:nvPr/>
        </p:nvSpPr>
        <p:spPr>
          <a:xfrm>
            <a:off x="856594" y="5228668"/>
            <a:ext cx="1659966" cy="296972"/>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オブジェクト</a:t>
            </a:r>
            <a:r>
              <a:rPr lang="en-US" altLang="ja-JP">
                <a:latin typeface="Candara" panose="020E0502030303020204" pitchFamily="34" charset="0"/>
                <a:ea typeface="Meiryo UI" panose="020B0604030504040204" pitchFamily="50" charset="-128"/>
              </a:rPr>
              <a:t>-</a:t>
            </a:r>
            <a:r>
              <a:rPr lang="ja-JP" altLang="en-US">
                <a:latin typeface="Candara" panose="020E0502030303020204" pitchFamily="34" charset="0"/>
                <a:ea typeface="Meiryo UI" panose="020B0604030504040204" pitchFamily="50" charset="-128"/>
              </a:rPr>
              <a:t>上下に整列</a:t>
            </a:r>
            <a:endParaRPr lang="ja-JP" altLang="en-US" dirty="0">
              <a:latin typeface="Candara" panose="020E0502030303020204" pitchFamily="34" charset="0"/>
              <a:ea typeface="Meiryo UI" panose="020B0604030504040204" pitchFamily="50" charset="-128"/>
            </a:endParaRPr>
          </a:p>
        </p:txBody>
      </p:sp>
      <p:sp>
        <p:nvSpPr>
          <p:cNvPr id="11" name="テキスト ボックス 10">
            <a:extLst>
              <a:ext uri="{FF2B5EF4-FFF2-40B4-BE49-F238E27FC236}">
                <a16:creationId xmlns:a16="http://schemas.microsoft.com/office/drawing/2014/main" id="{391DC4F5-4B12-4878-B723-CC596BA1162F}"/>
              </a:ext>
            </a:extLst>
          </p:cNvPr>
          <p:cNvSpPr txBox="1">
            <a:spLocks/>
          </p:cNvSpPr>
          <p:nvPr/>
        </p:nvSpPr>
        <p:spPr>
          <a:xfrm>
            <a:off x="2579848" y="5228681"/>
            <a:ext cx="1310017" cy="296972"/>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V</a:t>
            </a:r>
            <a:endParaRPr lang="ja-JP" altLang="en-US" dirty="0">
              <a:latin typeface="Candara" panose="020E0502030303020204" pitchFamily="34" charset="0"/>
              <a:ea typeface="Meiryo UI" panose="020B0604030504040204" pitchFamily="50" charset="-128"/>
            </a:endParaRPr>
          </a:p>
        </p:txBody>
      </p:sp>
      <p:pic>
        <p:nvPicPr>
          <p:cNvPr id="12" name="Picture 4" descr="AlignDistributeVertically">
            <a:extLst>
              <a:ext uri="{FF2B5EF4-FFF2-40B4-BE49-F238E27FC236}">
                <a16:creationId xmlns:a16="http://schemas.microsoft.com/office/drawing/2014/main" id="{2F969BD1-33CD-1C3E-4F26-068308A15E23}"/>
              </a:ext>
            </a:extLst>
          </p:cNvPr>
          <p:cNvPicPr>
            <a:picLocks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35338" y="5247654"/>
            <a:ext cx="267859" cy="263299"/>
          </a:xfrm>
          <a:prstGeom prst="rect">
            <a:avLst/>
          </a:prstGeom>
          <a:noFill/>
          <a:extLst>
            <a:ext uri="{909E8E84-426E-40DD-AFC4-6F175D3DCCD1}">
              <a14:hiddenFill xmlns:a14="http://schemas.microsoft.com/office/drawing/2010/main">
                <a:solidFill>
                  <a:srgbClr val="FFFFFF"/>
                </a:solidFill>
              </a14:hiddenFill>
            </a:ext>
          </a:extLst>
        </p:spPr>
      </p:pic>
      <p:sp>
        <p:nvSpPr>
          <p:cNvPr id="220" name="テキスト ボックス 219">
            <a:extLst>
              <a:ext uri="{FF2B5EF4-FFF2-40B4-BE49-F238E27FC236}">
                <a16:creationId xmlns:a16="http://schemas.microsoft.com/office/drawing/2014/main" id="{3B89E327-E732-4B96-BA87-059B23A72AE9}"/>
              </a:ext>
            </a:extLst>
          </p:cNvPr>
          <p:cNvSpPr txBox="1">
            <a:spLocks/>
          </p:cNvSpPr>
          <p:nvPr/>
        </p:nvSpPr>
        <p:spPr>
          <a:xfrm>
            <a:off x="8823767" y="1544538"/>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下線</a:t>
            </a:r>
            <a:endParaRPr lang="ja-JP" altLang="en-US" dirty="0">
              <a:latin typeface="Candara" panose="020E0502030303020204" pitchFamily="34" charset="0"/>
              <a:ea typeface="Meiryo UI" panose="020B0604030504040204" pitchFamily="50" charset="-128"/>
            </a:endParaRPr>
          </a:p>
        </p:txBody>
      </p:sp>
      <p:cxnSp>
        <p:nvCxnSpPr>
          <p:cNvPr id="221" name="直線コネクタ 220">
            <a:extLst>
              <a:ext uri="{FF2B5EF4-FFF2-40B4-BE49-F238E27FC236}">
                <a16:creationId xmlns:a16="http://schemas.microsoft.com/office/drawing/2014/main" id="{F12D0215-B14B-BFEC-8230-EE58041CB238}"/>
              </a:ext>
            </a:extLst>
          </p:cNvPr>
          <p:cNvCxnSpPr>
            <a:cxnSpLocks/>
          </p:cNvCxnSpPr>
          <p:nvPr/>
        </p:nvCxnSpPr>
        <p:spPr>
          <a:xfrm>
            <a:off x="8304211" y="181403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BE1A48DA-6CD4-0D9E-FF20-B9422486C897}"/>
              </a:ext>
            </a:extLst>
          </p:cNvPr>
          <p:cNvSpPr txBox="1">
            <a:spLocks/>
          </p:cNvSpPr>
          <p:nvPr/>
        </p:nvSpPr>
        <p:spPr>
          <a:xfrm>
            <a:off x="8823767" y="1809472"/>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文字種の変換</a:t>
            </a:r>
            <a:endParaRPr lang="ja-JP" altLang="en-US" dirty="0">
              <a:latin typeface="Candara" panose="020E0502030303020204" pitchFamily="34" charset="0"/>
              <a:ea typeface="Meiryo UI" panose="020B0604030504040204" pitchFamily="50" charset="-128"/>
            </a:endParaRPr>
          </a:p>
        </p:txBody>
      </p:sp>
      <p:cxnSp>
        <p:nvCxnSpPr>
          <p:cNvPr id="223" name="直線コネクタ 222">
            <a:extLst>
              <a:ext uri="{FF2B5EF4-FFF2-40B4-BE49-F238E27FC236}">
                <a16:creationId xmlns:a16="http://schemas.microsoft.com/office/drawing/2014/main" id="{BB402C6C-B9E1-BFB4-DDEE-BF5317E345BD}"/>
              </a:ext>
            </a:extLst>
          </p:cNvPr>
          <p:cNvCxnSpPr>
            <a:cxnSpLocks/>
          </p:cNvCxnSpPr>
          <p:nvPr/>
        </p:nvCxnSpPr>
        <p:spPr>
          <a:xfrm>
            <a:off x="8304211" y="207897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4" name="テキスト ボックス 223">
            <a:extLst>
              <a:ext uri="{FF2B5EF4-FFF2-40B4-BE49-F238E27FC236}">
                <a16:creationId xmlns:a16="http://schemas.microsoft.com/office/drawing/2014/main" id="{F57D8057-ACE3-C21B-21C9-695259D2A7E9}"/>
              </a:ext>
            </a:extLst>
          </p:cNvPr>
          <p:cNvSpPr txBox="1">
            <a:spLocks/>
          </p:cNvSpPr>
          <p:nvPr/>
        </p:nvSpPr>
        <p:spPr>
          <a:xfrm>
            <a:off x="8823767" y="2074406"/>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インデントを減らす</a:t>
            </a:r>
            <a:endParaRPr lang="ja-JP" altLang="en-US" dirty="0">
              <a:latin typeface="Candara" panose="020E0502030303020204" pitchFamily="34" charset="0"/>
              <a:ea typeface="Meiryo UI" panose="020B0604030504040204" pitchFamily="50" charset="-128"/>
            </a:endParaRPr>
          </a:p>
        </p:txBody>
      </p:sp>
      <p:sp>
        <p:nvSpPr>
          <p:cNvPr id="225" name="テキスト ボックス 224">
            <a:extLst>
              <a:ext uri="{FF2B5EF4-FFF2-40B4-BE49-F238E27FC236}">
                <a16:creationId xmlns:a16="http://schemas.microsoft.com/office/drawing/2014/main" id="{184ED58B-19BA-EDAD-52ED-3A65655D0232}"/>
              </a:ext>
            </a:extLst>
          </p:cNvPr>
          <p:cNvSpPr txBox="1">
            <a:spLocks/>
          </p:cNvSpPr>
          <p:nvPr/>
        </p:nvSpPr>
        <p:spPr>
          <a:xfrm>
            <a:off x="10547021" y="1544538"/>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U</a:t>
            </a:r>
            <a:endParaRPr lang="ja-JP" altLang="en-US" dirty="0">
              <a:latin typeface="Candara" panose="020E0502030303020204" pitchFamily="34" charset="0"/>
              <a:ea typeface="Meiryo UI" panose="020B0604030504040204" pitchFamily="50" charset="-128"/>
            </a:endParaRPr>
          </a:p>
        </p:txBody>
      </p:sp>
      <p:sp>
        <p:nvSpPr>
          <p:cNvPr id="226" name="テキスト ボックス 225">
            <a:extLst>
              <a:ext uri="{FF2B5EF4-FFF2-40B4-BE49-F238E27FC236}">
                <a16:creationId xmlns:a16="http://schemas.microsoft.com/office/drawing/2014/main" id="{9CB4BCF0-AC27-D8A5-98BF-3AB2A582F453}"/>
              </a:ext>
            </a:extLst>
          </p:cNvPr>
          <p:cNvSpPr txBox="1">
            <a:spLocks/>
          </p:cNvSpPr>
          <p:nvPr/>
        </p:nvSpPr>
        <p:spPr>
          <a:xfrm>
            <a:off x="10547021" y="1809472"/>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F3</a:t>
            </a:r>
            <a:endParaRPr lang="ja-JP" altLang="en-US" dirty="0">
              <a:latin typeface="Candara" panose="020E0502030303020204" pitchFamily="34" charset="0"/>
              <a:ea typeface="Meiryo UI" panose="020B0604030504040204" pitchFamily="50" charset="-128"/>
            </a:endParaRPr>
          </a:p>
        </p:txBody>
      </p:sp>
      <p:sp>
        <p:nvSpPr>
          <p:cNvPr id="227" name="テキスト ボックス 226">
            <a:extLst>
              <a:ext uri="{FF2B5EF4-FFF2-40B4-BE49-F238E27FC236}">
                <a16:creationId xmlns:a16="http://schemas.microsoft.com/office/drawing/2014/main" id="{DFFAF778-B01B-DCBF-4627-B82A99BE7C69}"/>
              </a:ext>
            </a:extLst>
          </p:cNvPr>
          <p:cNvSpPr txBox="1">
            <a:spLocks/>
          </p:cNvSpPr>
          <p:nvPr/>
        </p:nvSpPr>
        <p:spPr>
          <a:xfrm>
            <a:off x="10547021" y="2074406"/>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a:t>
            </a:r>
            <a:endParaRPr lang="ja-JP" altLang="en-US" dirty="0">
              <a:latin typeface="Candara" panose="020E0502030303020204" pitchFamily="34" charset="0"/>
              <a:ea typeface="Meiryo UI" panose="020B0604030504040204" pitchFamily="50" charset="-128"/>
            </a:endParaRPr>
          </a:p>
        </p:txBody>
      </p:sp>
      <p:cxnSp>
        <p:nvCxnSpPr>
          <p:cNvPr id="228" name="直線コネクタ 227">
            <a:extLst>
              <a:ext uri="{FF2B5EF4-FFF2-40B4-BE49-F238E27FC236}">
                <a16:creationId xmlns:a16="http://schemas.microsoft.com/office/drawing/2014/main" id="{DC2A6B19-8B5E-0246-81C9-1875DB6D39BA}"/>
              </a:ext>
            </a:extLst>
          </p:cNvPr>
          <p:cNvCxnSpPr>
            <a:cxnSpLocks/>
          </p:cNvCxnSpPr>
          <p:nvPr/>
        </p:nvCxnSpPr>
        <p:spPr>
          <a:xfrm>
            <a:off x="8304211" y="234390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9" name="テキスト ボックス 228">
            <a:extLst>
              <a:ext uri="{FF2B5EF4-FFF2-40B4-BE49-F238E27FC236}">
                <a16:creationId xmlns:a16="http://schemas.microsoft.com/office/drawing/2014/main" id="{70AA1E9D-2012-9B51-330A-00F18F2EC3C4}"/>
              </a:ext>
            </a:extLst>
          </p:cNvPr>
          <p:cNvSpPr txBox="1">
            <a:spLocks/>
          </p:cNvSpPr>
          <p:nvPr/>
        </p:nvSpPr>
        <p:spPr>
          <a:xfrm>
            <a:off x="8823767" y="2339340"/>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インデントを増やす</a:t>
            </a:r>
            <a:endParaRPr lang="ja-JP" altLang="en-US" dirty="0">
              <a:latin typeface="Candara" panose="020E0502030303020204" pitchFamily="34" charset="0"/>
              <a:ea typeface="Meiryo UI" panose="020B0604030504040204" pitchFamily="50" charset="-128"/>
            </a:endParaRPr>
          </a:p>
        </p:txBody>
      </p:sp>
      <p:cxnSp>
        <p:nvCxnSpPr>
          <p:cNvPr id="230" name="直線コネクタ 229">
            <a:extLst>
              <a:ext uri="{FF2B5EF4-FFF2-40B4-BE49-F238E27FC236}">
                <a16:creationId xmlns:a16="http://schemas.microsoft.com/office/drawing/2014/main" id="{43B83BBB-5C5D-6971-D682-3A1FB6531E95}"/>
              </a:ext>
            </a:extLst>
          </p:cNvPr>
          <p:cNvCxnSpPr>
            <a:cxnSpLocks/>
          </p:cNvCxnSpPr>
          <p:nvPr/>
        </p:nvCxnSpPr>
        <p:spPr>
          <a:xfrm>
            <a:off x="8304211" y="260883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テキスト ボックス 230">
            <a:extLst>
              <a:ext uri="{FF2B5EF4-FFF2-40B4-BE49-F238E27FC236}">
                <a16:creationId xmlns:a16="http://schemas.microsoft.com/office/drawing/2014/main" id="{5BB80166-98D9-8DAB-650A-2B62F26D2616}"/>
              </a:ext>
            </a:extLst>
          </p:cNvPr>
          <p:cNvSpPr txBox="1">
            <a:spLocks/>
          </p:cNvSpPr>
          <p:nvPr/>
        </p:nvSpPr>
        <p:spPr>
          <a:xfrm>
            <a:off x="8823767" y="2604274"/>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前面へ移動</a:t>
            </a:r>
            <a:endParaRPr lang="ja-JP" altLang="en-US" dirty="0">
              <a:latin typeface="Candara" panose="020E0502030303020204" pitchFamily="34" charset="0"/>
              <a:ea typeface="Meiryo UI" panose="020B0604030504040204" pitchFamily="50" charset="-128"/>
            </a:endParaRPr>
          </a:p>
        </p:txBody>
      </p:sp>
      <p:cxnSp>
        <p:nvCxnSpPr>
          <p:cNvPr id="232" name="直線コネクタ 231">
            <a:extLst>
              <a:ext uri="{FF2B5EF4-FFF2-40B4-BE49-F238E27FC236}">
                <a16:creationId xmlns:a16="http://schemas.microsoft.com/office/drawing/2014/main" id="{A7495DBB-11D6-5612-1531-495113BD45B8}"/>
              </a:ext>
            </a:extLst>
          </p:cNvPr>
          <p:cNvCxnSpPr>
            <a:cxnSpLocks/>
          </p:cNvCxnSpPr>
          <p:nvPr/>
        </p:nvCxnSpPr>
        <p:spPr>
          <a:xfrm>
            <a:off x="8304211" y="287377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3" name="テキスト ボックス 232">
            <a:extLst>
              <a:ext uri="{FF2B5EF4-FFF2-40B4-BE49-F238E27FC236}">
                <a16:creationId xmlns:a16="http://schemas.microsoft.com/office/drawing/2014/main" id="{61AF9DCA-977B-2B50-0F3E-0C702AB2D3E4}"/>
              </a:ext>
            </a:extLst>
          </p:cNvPr>
          <p:cNvSpPr txBox="1">
            <a:spLocks/>
          </p:cNvSpPr>
          <p:nvPr/>
        </p:nvSpPr>
        <p:spPr>
          <a:xfrm>
            <a:off x="8823767" y="2869208"/>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背面へ移動</a:t>
            </a:r>
            <a:endParaRPr lang="ja-JP" altLang="en-US" dirty="0">
              <a:latin typeface="Candara" panose="020E0502030303020204" pitchFamily="34" charset="0"/>
              <a:ea typeface="Meiryo UI" panose="020B0604030504040204" pitchFamily="50" charset="-128"/>
            </a:endParaRPr>
          </a:p>
        </p:txBody>
      </p:sp>
      <p:sp>
        <p:nvSpPr>
          <p:cNvPr id="234" name="テキスト ボックス 233">
            <a:extLst>
              <a:ext uri="{FF2B5EF4-FFF2-40B4-BE49-F238E27FC236}">
                <a16:creationId xmlns:a16="http://schemas.microsoft.com/office/drawing/2014/main" id="{169EF21F-1BB2-E5F3-35F4-B2E1EE66E947}"/>
              </a:ext>
            </a:extLst>
          </p:cNvPr>
          <p:cNvSpPr txBox="1">
            <a:spLocks/>
          </p:cNvSpPr>
          <p:nvPr/>
        </p:nvSpPr>
        <p:spPr>
          <a:xfrm>
            <a:off x="10547021" y="2339340"/>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Alt + Shift + →</a:t>
            </a:r>
            <a:endParaRPr lang="ja-JP" altLang="en-US" dirty="0">
              <a:latin typeface="Candara" panose="020E0502030303020204" pitchFamily="34" charset="0"/>
              <a:ea typeface="Meiryo UI" panose="020B0604030504040204" pitchFamily="50" charset="-128"/>
            </a:endParaRPr>
          </a:p>
        </p:txBody>
      </p:sp>
      <p:sp>
        <p:nvSpPr>
          <p:cNvPr id="235" name="テキスト ボックス 234">
            <a:extLst>
              <a:ext uri="{FF2B5EF4-FFF2-40B4-BE49-F238E27FC236}">
                <a16:creationId xmlns:a16="http://schemas.microsoft.com/office/drawing/2014/main" id="{E35BA9AC-E353-F370-A8A6-64E0F695861C}"/>
              </a:ext>
            </a:extLst>
          </p:cNvPr>
          <p:cNvSpPr txBox="1">
            <a:spLocks/>
          </p:cNvSpPr>
          <p:nvPr/>
        </p:nvSpPr>
        <p:spPr>
          <a:xfrm>
            <a:off x="10547021" y="2604274"/>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t>
            </a:r>
            <a:endParaRPr lang="ja-JP" altLang="en-US" dirty="0">
              <a:latin typeface="Candara" panose="020E0502030303020204" pitchFamily="34" charset="0"/>
              <a:ea typeface="Meiryo UI" panose="020B0604030504040204" pitchFamily="50" charset="-128"/>
            </a:endParaRPr>
          </a:p>
        </p:txBody>
      </p:sp>
      <p:sp>
        <p:nvSpPr>
          <p:cNvPr id="236" name="テキスト ボックス 235">
            <a:extLst>
              <a:ext uri="{FF2B5EF4-FFF2-40B4-BE49-F238E27FC236}">
                <a16:creationId xmlns:a16="http://schemas.microsoft.com/office/drawing/2014/main" id="{F4B74AA2-32CE-3451-DFC6-322CA2433746}"/>
              </a:ext>
            </a:extLst>
          </p:cNvPr>
          <p:cNvSpPr txBox="1">
            <a:spLocks/>
          </p:cNvSpPr>
          <p:nvPr/>
        </p:nvSpPr>
        <p:spPr>
          <a:xfrm>
            <a:off x="10547021" y="2869208"/>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t>
            </a:r>
            <a:endParaRPr lang="ja-JP" altLang="en-US" dirty="0">
              <a:latin typeface="Candara" panose="020E0502030303020204" pitchFamily="34" charset="0"/>
              <a:ea typeface="Meiryo UI" panose="020B0604030504040204" pitchFamily="50" charset="-128"/>
            </a:endParaRPr>
          </a:p>
        </p:txBody>
      </p:sp>
      <p:cxnSp>
        <p:nvCxnSpPr>
          <p:cNvPr id="237" name="直線コネクタ 236">
            <a:extLst>
              <a:ext uri="{FF2B5EF4-FFF2-40B4-BE49-F238E27FC236}">
                <a16:creationId xmlns:a16="http://schemas.microsoft.com/office/drawing/2014/main" id="{6717279E-AAEE-64FE-55A2-AD2F05D14F98}"/>
              </a:ext>
            </a:extLst>
          </p:cNvPr>
          <p:cNvCxnSpPr>
            <a:cxnSpLocks/>
          </p:cNvCxnSpPr>
          <p:nvPr/>
        </p:nvCxnSpPr>
        <p:spPr>
          <a:xfrm>
            <a:off x="8304211" y="340364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8" name="テキスト ボックス 237">
            <a:extLst>
              <a:ext uri="{FF2B5EF4-FFF2-40B4-BE49-F238E27FC236}">
                <a16:creationId xmlns:a16="http://schemas.microsoft.com/office/drawing/2014/main" id="{195445B0-B274-1D98-8784-8AFA3B14C9A6}"/>
              </a:ext>
            </a:extLst>
          </p:cNvPr>
          <p:cNvSpPr txBox="1">
            <a:spLocks/>
          </p:cNvSpPr>
          <p:nvPr/>
        </p:nvSpPr>
        <p:spPr>
          <a:xfrm>
            <a:off x="8823767" y="3399076"/>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ｵﾌﾞｼﾞｪｸﾄのｸﾞﾙｰﾌﾟ化解除</a:t>
            </a:r>
            <a:endParaRPr lang="ja-JP" altLang="en-US" dirty="0">
              <a:latin typeface="Candara" panose="020E0502030303020204" pitchFamily="34" charset="0"/>
              <a:ea typeface="Meiryo UI" panose="020B0604030504040204" pitchFamily="50" charset="-128"/>
            </a:endParaRPr>
          </a:p>
        </p:txBody>
      </p:sp>
      <p:cxnSp>
        <p:nvCxnSpPr>
          <p:cNvPr id="239" name="直線コネクタ 238">
            <a:extLst>
              <a:ext uri="{FF2B5EF4-FFF2-40B4-BE49-F238E27FC236}">
                <a16:creationId xmlns:a16="http://schemas.microsoft.com/office/drawing/2014/main" id="{594D65BA-BCD6-6C77-B203-ACF65A553BB9}"/>
              </a:ext>
            </a:extLst>
          </p:cNvPr>
          <p:cNvCxnSpPr>
            <a:cxnSpLocks/>
          </p:cNvCxnSpPr>
          <p:nvPr/>
        </p:nvCxnSpPr>
        <p:spPr>
          <a:xfrm>
            <a:off x="8304211" y="366857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0" name="テキスト ボックス 239">
            <a:extLst>
              <a:ext uri="{FF2B5EF4-FFF2-40B4-BE49-F238E27FC236}">
                <a16:creationId xmlns:a16="http://schemas.microsoft.com/office/drawing/2014/main" id="{B952A99E-EDCB-E9DE-E8D9-25030459509B}"/>
              </a:ext>
            </a:extLst>
          </p:cNvPr>
          <p:cNvSpPr txBox="1">
            <a:spLocks/>
          </p:cNvSpPr>
          <p:nvPr/>
        </p:nvSpPr>
        <p:spPr>
          <a:xfrm>
            <a:off x="8823767" y="3664010"/>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再グループ化</a:t>
            </a:r>
            <a:endParaRPr lang="ja-JP" altLang="en-US" dirty="0">
              <a:latin typeface="Candara" panose="020E0502030303020204" pitchFamily="34" charset="0"/>
              <a:ea typeface="Meiryo UI" panose="020B0604030504040204" pitchFamily="50" charset="-128"/>
            </a:endParaRPr>
          </a:p>
        </p:txBody>
      </p:sp>
      <p:cxnSp>
        <p:nvCxnSpPr>
          <p:cNvPr id="241" name="直線コネクタ 240">
            <a:extLst>
              <a:ext uri="{FF2B5EF4-FFF2-40B4-BE49-F238E27FC236}">
                <a16:creationId xmlns:a16="http://schemas.microsoft.com/office/drawing/2014/main" id="{EA21B244-24F7-B79F-08EA-A5D9541E7FD1}"/>
              </a:ext>
            </a:extLst>
          </p:cNvPr>
          <p:cNvCxnSpPr>
            <a:cxnSpLocks/>
          </p:cNvCxnSpPr>
          <p:nvPr/>
        </p:nvCxnSpPr>
        <p:spPr>
          <a:xfrm>
            <a:off x="8304211" y="393350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2" name="テキスト ボックス 241">
            <a:extLst>
              <a:ext uri="{FF2B5EF4-FFF2-40B4-BE49-F238E27FC236}">
                <a16:creationId xmlns:a16="http://schemas.microsoft.com/office/drawing/2014/main" id="{E917596E-A4BA-73F5-0B5D-90D5C05A7808}"/>
              </a:ext>
            </a:extLst>
          </p:cNvPr>
          <p:cNvSpPr txBox="1">
            <a:spLocks/>
          </p:cNvSpPr>
          <p:nvPr/>
        </p:nvSpPr>
        <p:spPr>
          <a:xfrm>
            <a:off x="8823767" y="3928944"/>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検索</a:t>
            </a:r>
            <a:endParaRPr lang="ja-JP" altLang="en-US" dirty="0">
              <a:latin typeface="Candara" panose="020E0502030303020204" pitchFamily="34" charset="0"/>
              <a:ea typeface="Meiryo UI" panose="020B0604030504040204" pitchFamily="50" charset="-128"/>
            </a:endParaRPr>
          </a:p>
        </p:txBody>
      </p:sp>
      <p:sp>
        <p:nvSpPr>
          <p:cNvPr id="243" name="テキスト ボックス 242">
            <a:extLst>
              <a:ext uri="{FF2B5EF4-FFF2-40B4-BE49-F238E27FC236}">
                <a16:creationId xmlns:a16="http://schemas.microsoft.com/office/drawing/2014/main" id="{B17213F1-69BF-024E-F508-F8735D735D04}"/>
              </a:ext>
            </a:extLst>
          </p:cNvPr>
          <p:cNvSpPr txBox="1">
            <a:spLocks/>
          </p:cNvSpPr>
          <p:nvPr/>
        </p:nvSpPr>
        <p:spPr>
          <a:xfrm>
            <a:off x="10547021" y="3399075"/>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G</a:t>
            </a:r>
            <a:endParaRPr lang="ja-JP" altLang="en-US" dirty="0">
              <a:latin typeface="Candara" panose="020E0502030303020204" pitchFamily="34" charset="0"/>
              <a:ea typeface="Meiryo UI" panose="020B0604030504040204" pitchFamily="50" charset="-128"/>
            </a:endParaRPr>
          </a:p>
        </p:txBody>
      </p:sp>
      <p:sp>
        <p:nvSpPr>
          <p:cNvPr id="244" name="テキスト ボックス 243">
            <a:extLst>
              <a:ext uri="{FF2B5EF4-FFF2-40B4-BE49-F238E27FC236}">
                <a16:creationId xmlns:a16="http://schemas.microsoft.com/office/drawing/2014/main" id="{211AAE60-D04F-B7BC-70E4-0B8FE951B19F}"/>
              </a:ext>
            </a:extLst>
          </p:cNvPr>
          <p:cNvSpPr txBox="1">
            <a:spLocks/>
          </p:cNvSpPr>
          <p:nvPr/>
        </p:nvSpPr>
        <p:spPr>
          <a:xfrm>
            <a:off x="10547021" y="3664008"/>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J</a:t>
            </a:r>
            <a:endParaRPr lang="ja-JP" altLang="en-US" dirty="0">
              <a:latin typeface="Candara" panose="020E0502030303020204" pitchFamily="34" charset="0"/>
              <a:ea typeface="Meiryo UI" panose="020B0604030504040204" pitchFamily="50" charset="-128"/>
            </a:endParaRPr>
          </a:p>
        </p:txBody>
      </p:sp>
      <p:sp>
        <p:nvSpPr>
          <p:cNvPr id="245" name="テキスト ボックス 244">
            <a:extLst>
              <a:ext uri="{FF2B5EF4-FFF2-40B4-BE49-F238E27FC236}">
                <a16:creationId xmlns:a16="http://schemas.microsoft.com/office/drawing/2014/main" id="{FBE1663A-CA2D-55BD-949B-6F5292E2C43D}"/>
              </a:ext>
            </a:extLst>
          </p:cNvPr>
          <p:cNvSpPr txBox="1">
            <a:spLocks/>
          </p:cNvSpPr>
          <p:nvPr/>
        </p:nvSpPr>
        <p:spPr>
          <a:xfrm>
            <a:off x="10547021" y="3928941"/>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F</a:t>
            </a:r>
            <a:endParaRPr lang="ja-JP" altLang="en-US" dirty="0">
              <a:latin typeface="Candara" panose="020E0502030303020204" pitchFamily="34" charset="0"/>
              <a:ea typeface="Meiryo UI" panose="020B0604030504040204" pitchFamily="50" charset="-128"/>
            </a:endParaRPr>
          </a:p>
        </p:txBody>
      </p:sp>
      <p:cxnSp>
        <p:nvCxnSpPr>
          <p:cNvPr id="246" name="直線コネクタ 245">
            <a:extLst>
              <a:ext uri="{FF2B5EF4-FFF2-40B4-BE49-F238E27FC236}">
                <a16:creationId xmlns:a16="http://schemas.microsoft.com/office/drawing/2014/main" id="{133B2290-C4AD-FDEF-4FAB-4BDB29F75C0D}"/>
              </a:ext>
            </a:extLst>
          </p:cNvPr>
          <p:cNvCxnSpPr>
            <a:cxnSpLocks/>
          </p:cNvCxnSpPr>
          <p:nvPr/>
        </p:nvCxnSpPr>
        <p:spPr>
          <a:xfrm>
            <a:off x="8304211" y="419844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7" name="テキスト ボックス 246">
            <a:extLst>
              <a:ext uri="{FF2B5EF4-FFF2-40B4-BE49-F238E27FC236}">
                <a16:creationId xmlns:a16="http://schemas.microsoft.com/office/drawing/2014/main" id="{30BB4138-8125-0B4F-1CA2-0EDCF3092385}"/>
              </a:ext>
            </a:extLst>
          </p:cNvPr>
          <p:cNvSpPr txBox="1">
            <a:spLocks/>
          </p:cNvSpPr>
          <p:nvPr/>
        </p:nvSpPr>
        <p:spPr>
          <a:xfrm>
            <a:off x="8823767" y="4193878"/>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置換</a:t>
            </a:r>
            <a:endParaRPr lang="ja-JP" altLang="en-US" dirty="0">
              <a:latin typeface="Candara" panose="020E0502030303020204" pitchFamily="34" charset="0"/>
              <a:ea typeface="Meiryo UI" panose="020B0604030504040204" pitchFamily="50" charset="-128"/>
            </a:endParaRPr>
          </a:p>
        </p:txBody>
      </p:sp>
      <p:cxnSp>
        <p:nvCxnSpPr>
          <p:cNvPr id="248" name="直線コネクタ 247">
            <a:extLst>
              <a:ext uri="{FF2B5EF4-FFF2-40B4-BE49-F238E27FC236}">
                <a16:creationId xmlns:a16="http://schemas.microsoft.com/office/drawing/2014/main" id="{839202AF-1482-0548-BBAF-4DCB0EDB533D}"/>
              </a:ext>
            </a:extLst>
          </p:cNvPr>
          <p:cNvCxnSpPr>
            <a:cxnSpLocks/>
          </p:cNvCxnSpPr>
          <p:nvPr/>
        </p:nvCxnSpPr>
        <p:spPr>
          <a:xfrm>
            <a:off x="8304211" y="446337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9" name="テキスト ボックス 248">
            <a:extLst>
              <a:ext uri="{FF2B5EF4-FFF2-40B4-BE49-F238E27FC236}">
                <a16:creationId xmlns:a16="http://schemas.microsoft.com/office/drawing/2014/main" id="{BF9ABF26-2235-B6B8-39B4-FB828D4796BF}"/>
              </a:ext>
            </a:extLst>
          </p:cNvPr>
          <p:cNvSpPr txBox="1">
            <a:spLocks/>
          </p:cNvSpPr>
          <p:nvPr/>
        </p:nvSpPr>
        <p:spPr>
          <a:xfrm>
            <a:off x="8823767" y="4458812"/>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すべて選択</a:t>
            </a:r>
            <a:endParaRPr lang="ja-JP" altLang="en-US" dirty="0">
              <a:latin typeface="Candara" panose="020E0502030303020204" pitchFamily="34" charset="0"/>
              <a:ea typeface="Meiryo UI" panose="020B0604030504040204" pitchFamily="50" charset="-128"/>
            </a:endParaRPr>
          </a:p>
        </p:txBody>
      </p:sp>
      <p:sp>
        <p:nvSpPr>
          <p:cNvPr id="251" name="テキスト ボックス 250">
            <a:extLst>
              <a:ext uri="{FF2B5EF4-FFF2-40B4-BE49-F238E27FC236}">
                <a16:creationId xmlns:a16="http://schemas.microsoft.com/office/drawing/2014/main" id="{2C5DABDB-BDFA-322C-D8D1-1599311D6FAF}"/>
              </a:ext>
            </a:extLst>
          </p:cNvPr>
          <p:cNvSpPr txBox="1">
            <a:spLocks/>
          </p:cNvSpPr>
          <p:nvPr/>
        </p:nvSpPr>
        <p:spPr>
          <a:xfrm>
            <a:off x="10547021" y="4193874"/>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H</a:t>
            </a:r>
            <a:endParaRPr lang="ja-JP" altLang="en-US" dirty="0">
              <a:latin typeface="Candara" panose="020E0502030303020204" pitchFamily="34" charset="0"/>
              <a:ea typeface="Meiryo UI" panose="020B0604030504040204" pitchFamily="50" charset="-128"/>
            </a:endParaRPr>
          </a:p>
        </p:txBody>
      </p:sp>
      <p:sp>
        <p:nvSpPr>
          <p:cNvPr id="252" name="テキスト ボックス 251">
            <a:extLst>
              <a:ext uri="{FF2B5EF4-FFF2-40B4-BE49-F238E27FC236}">
                <a16:creationId xmlns:a16="http://schemas.microsoft.com/office/drawing/2014/main" id="{D40E78BB-0624-4F1D-6362-6A8278008968}"/>
              </a:ext>
            </a:extLst>
          </p:cNvPr>
          <p:cNvSpPr txBox="1">
            <a:spLocks/>
          </p:cNvSpPr>
          <p:nvPr/>
        </p:nvSpPr>
        <p:spPr>
          <a:xfrm>
            <a:off x="10547021" y="4458808"/>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A</a:t>
            </a:r>
            <a:endParaRPr lang="ja-JP" altLang="en-US" dirty="0">
              <a:latin typeface="Candara" panose="020E0502030303020204" pitchFamily="34" charset="0"/>
              <a:ea typeface="Meiryo UI" panose="020B0604030504040204" pitchFamily="50" charset="-128"/>
            </a:endParaRPr>
          </a:p>
        </p:txBody>
      </p:sp>
      <p:sp>
        <p:nvSpPr>
          <p:cNvPr id="253" name="テキスト ボックス 252">
            <a:extLst>
              <a:ext uri="{FF2B5EF4-FFF2-40B4-BE49-F238E27FC236}">
                <a16:creationId xmlns:a16="http://schemas.microsoft.com/office/drawing/2014/main" id="{155AC708-7785-495C-1E97-912C44B49D9A}"/>
              </a:ext>
            </a:extLst>
          </p:cNvPr>
          <p:cNvSpPr txBox="1">
            <a:spLocks/>
          </p:cNvSpPr>
          <p:nvPr/>
        </p:nvSpPr>
        <p:spPr>
          <a:xfrm>
            <a:off x="8823767" y="1279604"/>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斜体</a:t>
            </a:r>
            <a:endParaRPr lang="ja-JP" altLang="en-US" dirty="0">
              <a:latin typeface="Candara" panose="020E0502030303020204" pitchFamily="34" charset="0"/>
              <a:ea typeface="Meiryo UI" panose="020B0604030504040204" pitchFamily="50" charset="-128"/>
            </a:endParaRPr>
          </a:p>
        </p:txBody>
      </p:sp>
      <p:sp>
        <p:nvSpPr>
          <p:cNvPr id="254" name="テキスト ボックス 253">
            <a:extLst>
              <a:ext uri="{FF2B5EF4-FFF2-40B4-BE49-F238E27FC236}">
                <a16:creationId xmlns:a16="http://schemas.microsoft.com/office/drawing/2014/main" id="{078C4762-F6AE-87FF-E013-74AC48DE9EB2}"/>
              </a:ext>
            </a:extLst>
          </p:cNvPr>
          <p:cNvSpPr txBox="1">
            <a:spLocks/>
          </p:cNvSpPr>
          <p:nvPr/>
        </p:nvSpPr>
        <p:spPr>
          <a:xfrm>
            <a:off x="10547021" y="1279604"/>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latin typeface="Candara" panose="020E0502030303020204" pitchFamily="34" charset="0"/>
                <a:ea typeface="Meiryo UI" panose="020B0604030504040204" pitchFamily="50" charset="-128"/>
              </a:rPr>
              <a:t>Ctrl + I</a:t>
            </a:r>
            <a:endParaRPr lang="ja-JP" altLang="en-US" dirty="0">
              <a:latin typeface="Candara" panose="020E0502030303020204" pitchFamily="34" charset="0"/>
              <a:ea typeface="Meiryo UI" panose="020B0604030504040204" pitchFamily="50" charset="-128"/>
            </a:endParaRPr>
          </a:p>
        </p:txBody>
      </p:sp>
      <p:cxnSp>
        <p:nvCxnSpPr>
          <p:cNvPr id="255" name="直線コネクタ 254">
            <a:extLst>
              <a:ext uri="{FF2B5EF4-FFF2-40B4-BE49-F238E27FC236}">
                <a16:creationId xmlns:a16="http://schemas.microsoft.com/office/drawing/2014/main" id="{5A47CB3C-ACBC-C2F1-EC0F-29691EA5297B}"/>
              </a:ext>
            </a:extLst>
          </p:cNvPr>
          <p:cNvCxnSpPr>
            <a:cxnSpLocks/>
          </p:cNvCxnSpPr>
          <p:nvPr/>
        </p:nvCxnSpPr>
        <p:spPr>
          <a:xfrm>
            <a:off x="8304211" y="154910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直線コネクタ 281">
            <a:extLst>
              <a:ext uri="{FF2B5EF4-FFF2-40B4-BE49-F238E27FC236}">
                <a16:creationId xmlns:a16="http://schemas.microsoft.com/office/drawing/2014/main" id="{CD2E7925-9577-26A1-142E-636D485011CE}"/>
              </a:ext>
            </a:extLst>
          </p:cNvPr>
          <p:cNvCxnSpPr>
            <a:cxnSpLocks/>
          </p:cNvCxnSpPr>
          <p:nvPr/>
        </p:nvCxnSpPr>
        <p:spPr>
          <a:xfrm>
            <a:off x="8304211" y="472831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83" name="テキスト ボックス 282">
            <a:extLst>
              <a:ext uri="{FF2B5EF4-FFF2-40B4-BE49-F238E27FC236}">
                <a16:creationId xmlns:a16="http://schemas.microsoft.com/office/drawing/2014/main" id="{418BFCDB-4490-29C7-3438-7AD812ECA4D6}"/>
              </a:ext>
            </a:extLst>
          </p:cNvPr>
          <p:cNvSpPr txBox="1">
            <a:spLocks/>
          </p:cNvSpPr>
          <p:nvPr/>
        </p:nvSpPr>
        <p:spPr>
          <a:xfrm>
            <a:off x="8823767" y="4723746"/>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ファイルのコピーを保存</a:t>
            </a:r>
            <a:endParaRPr lang="ja-JP" altLang="en-US" dirty="0">
              <a:latin typeface="Candara" panose="020E0502030303020204" pitchFamily="34" charset="0"/>
              <a:ea typeface="Meiryo UI" panose="020B0604030504040204" pitchFamily="50" charset="-128"/>
            </a:endParaRPr>
          </a:p>
        </p:txBody>
      </p:sp>
      <p:sp>
        <p:nvSpPr>
          <p:cNvPr id="284" name="テキスト ボックス 283">
            <a:extLst>
              <a:ext uri="{FF2B5EF4-FFF2-40B4-BE49-F238E27FC236}">
                <a16:creationId xmlns:a16="http://schemas.microsoft.com/office/drawing/2014/main" id="{9F8D8DFE-BB90-C2BE-82CF-0A046EA1EE4D}"/>
              </a:ext>
            </a:extLst>
          </p:cNvPr>
          <p:cNvSpPr txBox="1">
            <a:spLocks/>
          </p:cNvSpPr>
          <p:nvPr/>
        </p:nvSpPr>
        <p:spPr>
          <a:xfrm>
            <a:off x="10547021" y="4723742"/>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S</a:t>
            </a:r>
            <a:endParaRPr lang="ja-JP" altLang="en-US" dirty="0">
              <a:latin typeface="Candara" panose="020E0502030303020204" pitchFamily="34" charset="0"/>
              <a:ea typeface="Meiryo UI" panose="020B0604030504040204" pitchFamily="50" charset="-128"/>
            </a:endParaRPr>
          </a:p>
        </p:txBody>
      </p:sp>
      <p:cxnSp>
        <p:nvCxnSpPr>
          <p:cNvPr id="285" name="直線コネクタ 284">
            <a:extLst>
              <a:ext uri="{FF2B5EF4-FFF2-40B4-BE49-F238E27FC236}">
                <a16:creationId xmlns:a16="http://schemas.microsoft.com/office/drawing/2014/main" id="{CBE88C7E-4A92-F944-7087-4FE567029724}"/>
              </a:ext>
            </a:extLst>
          </p:cNvPr>
          <p:cNvCxnSpPr>
            <a:cxnSpLocks/>
          </p:cNvCxnSpPr>
          <p:nvPr/>
        </p:nvCxnSpPr>
        <p:spPr>
          <a:xfrm>
            <a:off x="8304211" y="4993245"/>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86" name="テキスト ボックス 285">
            <a:extLst>
              <a:ext uri="{FF2B5EF4-FFF2-40B4-BE49-F238E27FC236}">
                <a16:creationId xmlns:a16="http://schemas.microsoft.com/office/drawing/2014/main" id="{32A61231-69C0-7B8B-4772-9142CF62F1AF}"/>
              </a:ext>
            </a:extLst>
          </p:cNvPr>
          <p:cNvSpPr txBox="1">
            <a:spLocks/>
          </p:cNvSpPr>
          <p:nvPr/>
        </p:nvSpPr>
        <p:spPr>
          <a:xfrm>
            <a:off x="8823767" y="4988680"/>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下付き文字</a:t>
            </a:r>
            <a:endParaRPr lang="ja-JP" altLang="en-US" dirty="0">
              <a:latin typeface="Candara" panose="020E0502030303020204" pitchFamily="34" charset="0"/>
              <a:ea typeface="Meiryo UI" panose="020B0604030504040204" pitchFamily="50" charset="-128"/>
            </a:endParaRPr>
          </a:p>
        </p:txBody>
      </p:sp>
      <p:sp>
        <p:nvSpPr>
          <p:cNvPr id="287" name="テキスト ボックス 286">
            <a:extLst>
              <a:ext uri="{FF2B5EF4-FFF2-40B4-BE49-F238E27FC236}">
                <a16:creationId xmlns:a16="http://schemas.microsoft.com/office/drawing/2014/main" id="{357AACB4-9F73-9D5B-9A18-959F35057C8C}"/>
              </a:ext>
            </a:extLst>
          </p:cNvPr>
          <p:cNvSpPr txBox="1">
            <a:spLocks/>
          </p:cNvSpPr>
          <p:nvPr/>
        </p:nvSpPr>
        <p:spPr>
          <a:xfrm>
            <a:off x="10547021" y="4988676"/>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Shift + </a:t>
            </a:r>
            <a:r>
              <a:rPr lang="ja-JP" altLang="en-US">
                <a:latin typeface="Candara" panose="020E0502030303020204" pitchFamily="34" charset="0"/>
                <a:ea typeface="Meiryo UI" panose="020B0604030504040204" pitchFamily="50" charset="-128"/>
              </a:rPr>
              <a:t>＋</a:t>
            </a:r>
            <a:endParaRPr lang="ja-JP" altLang="en-US" dirty="0">
              <a:latin typeface="Candara" panose="020E0502030303020204" pitchFamily="34" charset="0"/>
              <a:ea typeface="Meiryo UI" panose="020B0604030504040204" pitchFamily="50" charset="-128"/>
            </a:endParaRPr>
          </a:p>
        </p:txBody>
      </p:sp>
      <p:cxnSp>
        <p:nvCxnSpPr>
          <p:cNvPr id="288" name="直線コネクタ 287">
            <a:extLst>
              <a:ext uri="{FF2B5EF4-FFF2-40B4-BE49-F238E27FC236}">
                <a16:creationId xmlns:a16="http://schemas.microsoft.com/office/drawing/2014/main" id="{9BF291D6-FE7E-2EC4-B612-714A63AF4C63}"/>
              </a:ext>
            </a:extLst>
          </p:cNvPr>
          <p:cNvCxnSpPr>
            <a:cxnSpLocks/>
          </p:cNvCxnSpPr>
          <p:nvPr/>
        </p:nvCxnSpPr>
        <p:spPr>
          <a:xfrm>
            <a:off x="8304211" y="5258179"/>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89" name="テキスト ボックス 288">
            <a:extLst>
              <a:ext uri="{FF2B5EF4-FFF2-40B4-BE49-F238E27FC236}">
                <a16:creationId xmlns:a16="http://schemas.microsoft.com/office/drawing/2014/main" id="{492298C5-16F5-92FF-B124-E624F31B1AF9}"/>
              </a:ext>
            </a:extLst>
          </p:cNvPr>
          <p:cNvSpPr txBox="1">
            <a:spLocks/>
          </p:cNvSpPr>
          <p:nvPr/>
        </p:nvSpPr>
        <p:spPr>
          <a:xfrm>
            <a:off x="8823767" y="5253614"/>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上付き文字</a:t>
            </a:r>
            <a:endParaRPr lang="ja-JP" altLang="en-US" dirty="0">
              <a:latin typeface="Candara" panose="020E0502030303020204" pitchFamily="34" charset="0"/>
              <a:ea typeface="Meiryo UI" panose="020B0604030504040204" pitchFamily="50" charset="-128"/>
            </a:endParaRPr>
          </a:p>
        </p:txBody>
      </p:sp>
      <p:sp>
        <p:nvSpPr>
          <p:cNvPr id="290" name="テキスト ボックス 289">
            <a:extLst>
              <a:ext uri="{FF2B5EF4-FFF2-40B4-BE49-F238E27FC236}">
                <a16:creationId xmlns:a16="http://schemas.microsoft.com/office/drawing/2014/main" id="{23AE02FE-E137-FB24-F8C6-515FC99474EE}"/>
              </a:ext>
            </a:extLst>
          </p:cNvPr>
          <p:cNvSpPr txBox="1">
            <a:spLocks/>
          </p:cNvSpPr>
          <p:nvPr/>
        </p:nvSpPr>
        <p:spPr>
          <a:xfrm>
            <a:off x="10547021" y="5253610"/>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a:t>
            </a:r>
            <a:r>
              <a:rPr lang="ja-JP" altLang="en-US">
                <a:latin typeface="Candara" panose="020E0502030303020204" pitchFamily="34" charset="0"/>
                <a:ea typeface="Meiryo UI" panose="020B0604030504040204" pitchFamily="50" charset="-128"/>
              </a:rPr>
              <a:t>＋</a:t>
            </a:r>
            <a:endParaRPr lang="ja-JP" altLang="en-US" dirty="0">
              <a:latin typeface="Candara" panose="020E0502030303020204" pitchFamily="34" charset="0"/>
              <a:ea typeface="Meiryo UI" panose="020B0604030504040204" pitchFamily="50" charset="-128"/>
            </a:endParaRPr>
          </a:p>
        </p:txBody>
      </p:sp>
      <p:cxnSp>
        <p:nvCxnSpPr>
          <p:cNvPr id="291" name="直線コネクタ 290">
            <a:extLst>
              <a:ext uri="{FF2B5EF4-FFF2-40B4-BE49-F238E27FC236}">
                <a16:creationId xmlns:a16="http://schemas.microsoft.com/office/drawing/2014/main" id="{21BBFFC4-4B12-9B9D-3A32-C19FEBCE9D04}"/>
              </a:ext>
            </a:extLst>
          </p:cNvPr>
          <p:cNvCxnSpPr>
            <a:cxnSpLocks/>
          </p:cNvCxnSpPr>
          <p:nvPr/>
        </p:nvCxnSpPr>
        <p:spPr>
          <a:xfrm>
            <a:off x="8304211" y="5523113"/>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92" name="テキスト ボックス 291">
            <a:extLst>
              <a:ext uri="{FF2B5EF4-FFF2-40B4-BE49-F238E27FC236}">
                <a16:creationId xmlns:a16="http://schemas.microsoft.com/office/drawing/2014/main" id="{0BB461B5-F97D-9C9D-7FF9-759E242F439F}"/>
              </a:ext>
            </a:extLst>
          </p:cNvPr>
          <p:cNvSpPr txBox="1">
            <a:spLocks/>
          </p:cNvSpPr>
          <p:nvPr/>
        </p:nvSpPr>
        <p:spPr>
          <a:xfrm>
            <a:off x="8823767" y="5518548"/>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900" dirty="0">
                <a:latin typeface="Candara" panose="020E0502030303020204" pitchFamily="34" charset="0"/>
                <a:ea typeface="Meiryo UI" panose="020B0604030504040204" pitchFamily="50" charset="-128"/>
              </a:rPr>
              <a:t>スライドショーの開始</a:t>
            </a:r>
            <a:r>
              <a:rPr lang="en-US" altLang="ja-JP" sz="900" dirty="0">
                <a:latin typeface="Candara" panose="020E0502030303020204" pitchFamily="34" charset="0"/>
                <a:ea typeface="Meiryo UI" panose="020B0604030504040204" pitchFamily="50" charset="-128"/>
              </a:rPr>
              <a:t>- </a:t>
            </a:r>
            <a:r>
              <a:rPr lang="ja-JP" altLang="en-US" sz="900" dirty="0">
                <a:latin typeface="Candara" panose="020E0502030303020204" pitchFamily="34" charset="0"/>
                <a:ea typeface="Meiryo UI" panose="020B0604030504040204" pitchFamily="50" charset="-128"/>
              </a:rPr>
              <a:t>最初から</a:t>
            </a:r>
          </a:p>
        </p:txBody>
      </p:sp>
      <p:sp>
        <p:nvSpPr>
          <p:cNvPr id="293" name="テキスト ボックス 292">
            <a:extLst>
              <a:ext uri="{FF2B5EF4-FFF2-40B4-BE49-F238E27FC236}">
                <a16:creationId xmlns:a16="http://schemas.microsoft.com/office/drawing/2014/main" id="{C5760AF9-CB3F-7F89-0790-0DCE72C21270}"/>
              </a:ext>
            </a:extLst>
          </p:cNvPr>
          <p:cNvSpPr txBox="1">
            <a:spLocks/>
          </p:cNvSpPr>
          <p:nvPr/>
        </p:nvSpPr>
        <p:spPr>
          <a:xfrm>
            <a:off x="10547021" y="5518544"/>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F5</a:t>
            </a:r>
            <a:endParaRPr lang="ja-JP" altLang="en-US" dirty="0">
              <a:latin typeface="Candara" panose="020E0502030303020204" pitchFamily="34" charset="0"/>
              <a:ea typeface="Meiryo UI" panose="020B0604030504040204" pitchFamily="50" charset="-128"/>
            </a:endParaRPr>
          </a:p>
        </p:txBody>
      </p:sp>
      <p:cxnSp>
        <p:nvCxnSpPr>
          <p:cNvPr id="294" name="直線コネクタ 293">
            <a:extLst>
              <a:ext uri="{FF2B5EF4-FFF2-40B4-BE49-F238E27FC236}">
                <a16:creationId xmlns:a16="http://schemas.microsoft.com/office/drawing/2014/main" id="{911B6929-536F-3138-F65A-DE95053E66BE}"/>
              </a:ext>
            </a:extLst>
          </p:cNvPr>
          <p:cNvCxnSpPr>
            <a:cxnSpLocks/>
          </p:cNvCxnSpPr>
          <p:nvPr/>
        </p:nvCxnSpPr>
        <p:spPr>
          <a:xfrm>
            <a:off x="8304211" y="578804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95" name="テキスト ボックス 294">
            <a:extLst>
              <a:ext uri="{FF2B5EF4-FFF2-40B4-BE49-F238E27FC236}">
                <a16:creationId xmlns:a16="http://schemas.microsoft.com/office/drawing/2014/main" id="{C833A381-A02E-D68E-D30A-A143221301C6}"/>
              </a:ext>
            </a:extLst>
          </p:cNvPr>
          <p:cNvSpPr txBox="1">
            <a:spLocks/>
          </p:cNvSpPr>
          <p:nvPr/>
        </p:nvSpPr>
        <p:spPr>
          <a:xfrm>
            <a:off x="8823767" y="5783482"/>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900" dirty="0">
                <a:latin typeface="Candara" panose="020E0502030303020204" pitchFamily="34" charset="0"/>
                <a:ea typeface="Meiryo UI" panose="020B0604030504040204" pitchFamily="50" charset="-128"/>
              </a:rPr>
              <a:t>スライドショーの開始</a:t>
            </a:r>
            <a:br>
              <a:rPr lang="en-US" altLang="ja-JP" sz="900" dirty="0">
                <a:latin typeface="Candara" panose="020E0502030303020204" pitchFamily="34" charset="0"/>
                <a:ea typeface="Meiryo UI" panose="020B0604030504040204" pitchFamily="50" charset="-128"/>
              </a:rPr>
            </a:br>
            <a:r>
              <a:rPr lang="en-US" altLang="ja-JP" sz="900" dirty="0">
                <a:latin typeface="Candara" panose="020E0502030303020204" pitchFamily="34" charset="0"/>
                <a:ea typeface="Meiryo UI" panose="020B0604030504040204" pitchFamily="50" charset="-128"/>
              </a:rPr>
              <a:t>- </a:t>
            </a:r>
            <a:r>
              <a:rPr lang="ja-JP" altLang="en-US" sz="900" dirty="0">
                <a:latin typeface="Candara" panose="020E0502030303020204" pitchFamily="34" charset="0"/>
                <a:ea typeface="Meiryo UI" panose="020B0604030504040204" pitchFamily="50" charset="-128"/>
              </a:rPr>
              <a:t>現在のスライドから</a:t>
            </a:r>
          </a:p>
        </p:txBody>
      </p:sp>
      <p:sp>
        <p:nvSpPr>
          <p:cNvPr id="296" name="テキスト ボックス 295">
            <a:extLst>
              <a:ext uri="{FF2B5EF4-FFF2-40B4-BE49-F238E27FC236}">
                <a16:creationId xmlns:a16="http://schemas.microsoft.com/office/drawing/2014/main" id="{E82A521F-F137-A769-42CE-B7BB68150FD1}"/>
              </a:ext>
            </a:extLst>
          </p:cNvPr>
          <p:cNvSpPr txBox="1">
            <a:spLocks/>
          </p:cNvSpPr>
          <p:nvPr/>
        </p:nvSpPr>
        <p:spPr>
          <a:xfrm>
            <a:off x="10547021" y="5783478"/>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Shift </a:t>
            </a:r>
            <a:r>
              <a:rPr lang="ja-JP" altLang="en-US">
                <a:latin typeface="Candara" panose="020E0502030303020204" pitchFamily="34" charset="0"/>
                <a:ea typeface="Meiryo UI" panose="020B0604030504040204" pitchFamily="50" charset="-128"/>
              </a:rPr>
              <a:t>＋</a:t>
            </a:r>
            <a:r>
              <a:rPr lang="en-US" altLang="ja-JP">
                <a:latin typeface="Candara" panose="020E0502030303020204" pitchFamily="34" charset="0"/>
                <a:ea typeface="Meiryo UI" panose="020B0604030504040204" pitchFamily="50" charset="-128"/>
              </a:rPr>
              <a:t>F5</a:t>
            </a:r>
            <a:endParaRPr lang="ja-JP" altLang="en-US" dirty="0">
              <a:latin typeface="Candara" panose="020E0502030303020204" pitchFamily="34" charset="0"/>
              <a:ea typeface="Meiryo UI" panose="020B0604030504040204" pitchFamily="50" charset="-128"/>
            </a:endParaRPr>
          </a:p>
        </p:txBody>
      </p:sp>
      <p:sp>
        <p:nvSpPr>
          <p:cNvPr id="299" name="テキスト ボックス 298">
            <a:extLst>
              <a:ext uri="{FF2B5EF4-FFF2-40B4-BE49-F238E27FC236}">
                <a16:creationId xmlns:a16="http://schemas.microsoft.com/office/drawing/2014/main" id="{C3C060E5-4E9F-65A2-B17D-1E9E79896BD5}"/>
              </a:ext>
            </a:extLst>
          </p:cNvPr>
          <p:cNvSpPr txBox="1">
            <a:spLocks/>
          </p:cNvSpPr>
          <p:nvPr/>
        </p:nvSpPr>
        <p:spPr>
          <a:xfrm>
            <a:off x="10547021" y="6048407"/>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latin typeface="Candara" panose="020E0502030303020204" pitchFamily="34" charset="0"/>
                <a:ea typeface="Meiryo UI" panose="020B0604030504040204" pitchFamily="50" charset="-128"/>
              </a:rPr>
              <a:t>ファイルを閉じる</a:t>
            </a:r>
          </a:p>
        </p:txBody>
      </p:sp>
      <p:cxnSp>
        <p:nvCxnSpPr>
          <p:cNvPr id="42" name="直線コネクタ 41">
            <a:extLst>
              <a:ext uri="{FF2B5EF4-FFF2-40B4-BE49-F238E27FC236}">
                <a16:creationId xmlns:a16="http://schemas.microsoft.com/office/drawing/2014/main" id="{7DE5CEE5-AE32-DE7E-449A-3E9C0CCEA0A2}"/>
              </a:ext>
            </a:extLst>
          </p:cNvPr>
          <p:cNvCxnSpPr>
            <a:cxnSpLocks/>
          </p:cNvCxnSpPr>
          <p:nvPr/>
        </p:nvCxnSpPr>
        <p:spPr>
          <a:xfrm>
            <a:off x="8304211" y="6052981"/>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C5035395-DE8C-2149-8C8B-0399D60FE18A}"/>
              </a:ext>
            </a:extLst>
          </p:cNvPr>
          <p:cNvSpPr txBox="1">
            <a:spLocks/>
          </p:cNvSpPr>
          <p:nvPr/>
        </p:nvSpPr>
        <p:spPr>
          <a:xfrm>
            <a:off x="8823767" y="6048407"/>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Q</a:t>
            </a:r>
            <a:endParaRPr lang="ja-JP" altLang="en-US" dirty="0">
              <a:latin typeface="Candara" panose="020E0502030303020204" pitchFamily="34" charset="0"/>
              <a:ea typeface="Meiryo UI" panose="020B0604030504040204" pitchFamily="50" charset="-128"/>
            </a:endParaRPr>
          </a:p>
        </p:txBody>
      </p:sp>
      <p:cxnSp>
        <p:nvCxnSpPr>
          <p:cNvPr id="54" name="直線コネクタ 53">
            <a:extLst>
              <a:ext uri="{FF2B5EF4-FFF2-40B4-BE49-F238E27FC236}">
                <a16:creationId xmlns:a16="http://schemas.microsoft.com/office/drawing/2014/main" id="{01CCBB82-9256-F6F1-D221-4AB7C14C7A02}"/>
              </a:ext>
            </a:extLst>
          </p:cNvPr>
          <p:cNvCxnSpPr>
            <a:cxnSpLocks/>
          </p:cNvCxnSpPr>
          <p:nvPr/>
        </p:nvCxnSpPr>
        <p:spPr>
          <a:xfrm>
            <a:off x="4320625" y="605403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EB0399E4-8B59-D201-2E4D-3533887FD074}"/>
              </a:ext>
            </a:extLst>
          </p:cNvPr>
          <p:cNvSpPr txBox="1">
            <a:spLocks/>
          </p:cNvSpPr>
          <p:nvPr/>
        </p:nvSpPr>
        <p:spPr>
          <a:xfrm>
            <a:off x="4840181" y="6048407"/>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B</a:t>
            </a:r>
            <a:endParaRPr lang="ja-JP" altLang="en-US" dirty="0">
              <a:latin typeface="Candara" panose="020E0502030303020204" pitchFamily="34" charset="0"/>
              <a:ea typeface="Meiryo UI" panose="020B0604030504040204" pitchFamily="50" charset="-128"/>
            </a:endParaRPr>
          </a:p>
        </p:txBody>
      </p:sp>
      <p:sp>
        <p:nvSpPr>
          <p:cNvPr id="56" name="テキスト ボックス 55">
            <a:extLst>
              <a:ext uri="{FF2B5EF4-FFF2-40B4-BE49-F238E27FC236}">
                <a16:creationId xmlns:a16="http://schemas.microsoft.com/office/drawing/2014/main" id="{C7321CF3-81A2-D7EB-E821-F9097929FE26}"/>
              </a:ext>
            </a:extLst>
          </p:cNvPr>
          <p:cNvSpPr txBox="1">
            <a:spLocks/>
          </p:cNvSpPr>
          <p:nvPr/>
        </p:nvSpPr>
        <p:spPr>
          <a:xfrm>
            <a:off x="6563435" y="6048407"/>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太字</a:t>
            </a:r>
            <a:endParaRPr lang="ja-JP" altLang="en-US" dirty="0">
              <a:latin typeface="Candara" panose="020E0502030303020204" pitchFamily="34" charset="0"/>
              <a:ea typeface="Meiryo UI" panose="020B0604030504040204" pitchFamily="50" charset="-128"/>
            </a:endParaRPr>
          </a:p>
        </p:txBody>
      </p:sp>
      <p:cxnSp>
        <p:nvCxnSpPr>
          <p:cNvPr id="524" name="直線コネクタ 523">
            <a:extLst>
              <a:ext uri="{FF2B5EF4-FFF2-40B4-BE49-F238E27FC236}">
                <a16:creationId xmlns:a16="http://schemas.microsoft.com/office/drawing/2014/main" id="{2B0455C3-A85F-9DD4-4A64-C50F62E4E773}"/>
              </a:ext>
            </a:extLst>
          </p:cNvPr>
          <p:cNvCxnSpPr>
            <a:cxnSpLocks/>
          </p:cNvCxnSpPr>
          <p:nvPr/>
        </p:nvCxnSpPr>
        <p:spPr>
          <a:xfrm>
            <a:off x="8304211" y="3138707"/>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25" name="テキスト ボックス 524">
            <a:extLst>
              <a:ext uri="{FF2B5EF4-FFF2-40B4-BE49-F238E27FC236}">
                <a16:creationId xmlns:a16="http://schemas.microsoft.com/office/drawing/2014/main" id="{CDFB9071-9B82-959E-1787-3DCA96CEA96E}"/>
              </a:ext>
            </a:extLst>
          </p:cNvPr>
          <p:cNvSpPr txBox="1">
            <a:spLocks/>
          </p:cNvSpPr>
          <p:nvPr/>
        </p:nvSpPr>
        <p:spPr>
          <a:xfrm>
            <a:off x="8823767" y="3134142"/>
            <a:ext cx="1659966" cy="274064"/>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ｵﾌﾞｼﾞｪｸﾄのｸﾞﾙｰﾌﾟ化</a:t>
            </a:r>
            <a:endParaRPr lang="ja-JP" altLang="en-US" dirty="0">
              <a:latin typeface="Candara" panose="020E0502030303020204" pitchFamily="34" charset="0"/>
              <a:ea typeface="Meiryo UI" panose="020B0604030504040204" pitchFamily="50" charset="-128"/>
            </a:endParaRPr>
          </a:p>
        </p:txBody>
      </p:sp>
      <p:sp>
        <p:nvSpPr>
          <p:cNvPr id="526" name="テキスト ボックス 525">
            <a:extLst>
              <a:ext uri="{FF2B5EF4-FFF2-40B4-BE49-F238E27FC236}">
                <a16:creationId xmlns:a16="http://schemas.microsoft.com/office/drawing/2014/main" id="{806F698C-2E04-8DCC-010C-94ABA306D07D}"/>
              </a:ext>
            </a:extLst>
          </p:cNvPr>
          <p:cNvSpPr txBox="1">
            <a:spLocks/>
          </p:cNvSpPr>
          <p:nvPr/>
        </p:nvSpPr>
        <p:spPr>
          <a:xfrm>
            <a:off x="10547021" y="3134142"/>
            <a:ext cx="1310017" cy="274064"/>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Ctrl + G</a:t>
            </a:r>
            <a:endParaRPr lang="ja-JP" altLang="en-US" dirty="0">
              <a:latin typeface="Candara" panose="020E0502030303020204" pitchFamily="34" charset="0"/>
              <a:ea typeface="Meiryo UI" panose="020B0604030504040204" pitchFamily="50" charset="-128"/>
            </a:endParaRPr>
          </a:p>
        </p:txBody>
      </p:sp>
      <p:cxnSp>
        <p:nvCxnSpPr>
          <p:cNvPr id="528" name="直線コネクタ 527">
            <a:extLst>
              <a:ext uri="{FF2B5EF4-FFF2-40B4-BE49-F238E27FC236}">
                <a16:creationId xmlns:a16="http://schemas.microsoft.com/office/drawing/2014/main" id="{5FBE8DB4-2F4E-2BA8-CEEA-B6CB2EA44FFF}"/>
              </a:ext>
            </a:extLst>
          </p:cNvPr>
          <p:cNvCxnSpPr>
            <a:cxnSpLocks/>
          </p:cNvCxnSpPr>
          <p:nvPr/>
        </p:nvCxnSpPr>
        <p:spPr>
          <a:xfrm>
            <a:off x="4320625" y="313976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529" name="テキスト ボックス 528">
            <a:extLst>
              <a:ext uri="{FF2B5EF4-FFF2-40B4-BE49-F238E27FC236}">
                <a16:creationId xmlns:a16="http://schemas.microsoft.com/office/drawing/2014/main" id="{2D249235-1565-3FEF-2761-ED9DBD8E6B35}"/>
              </a:ext>
            </a:extLst>
          </p:cNvPr>
          <p:cNvSpPr txBox="1">
            <a:spLocks/>
          </p:cNvSpPr>
          <p:nvPr/>
        </p:nvSpPr>
        <p:spPr>
          <a:xfrm>
            <a:off x="4840181" y="3134142"/>
            <a:ext cx="1659966" cy="27617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latin typeface="Candara" panose="020E0502030303020204" pitchFamily="34" charset="0"/>
                <a:ea typeface="Meiryo UI" panose="020B0604030504040204" pitchFamily="50" charset="-128"/>
              </a:rPr>
              <a:t>最後の操作を繰り返す</a:t>
            </a:r>
            <a:endParaRPr lang="ja-JP" altLang="en-US" dirty="0">
              <a:latin typeface="Candara" panose="020E0502030303020204" pitchFamily="34" charset="0"/>
              <a:ea typeface="Meiryo UI" panose="020B0604030504040204" pitchFamily="50" charset="-128"/>
            </a:endParaRPr>
          </a:p>
        </p:txBody>
      </p:sp>
      <p:sp>
        <p:nvSpPr>
          <p:cNvPr id="530" name="テキスト ボックス 529">
            <a:extLst>
              <a:ext uri="{FF2B5EF4-FFF2-40B4-BE49-F238E27FC236}">
                <a16:creationId xmlns:a16="http://schemas.microsoft.com/office/drawing/2014/main" id="{DBAC5D77-801A-3119-C7B3-EDE691942ED2}"/>
              </a:ext>
            </a:extLst>
          </p:cNvPr>
          <p:cNvSpPr txBox="1">
            <a:spLocks/>
          </p:cNvSpPr>
          <p:nvPr/>
        </p:nvSpPr>
        <p:spPr>
          <a:xfrm>
            <a:off x="6563435" y="3134142"/>
            <a:ext cx="1310017" cy="27617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latin typeface="Candara" panose="020E0502030303020204" pitchFamily="34" charset="0"/>
                <a:ea typeface="Meiryo UI" panose="020B0604030504040204" pitchFamily="50" charset="-128"/>
              </a:rPr>
              <a:t>F4</a:t>
            </a:r>
            <a:endParaRPr lang="ja-JP" altLang="en-US" dirty="0">
              <a:latin typeface="Candara" panose="020E0502030303020204" pitchFamily="34" charset="0"/>
              <a:ea typeface="Meiryo UI" panose="020B0604030504040204" pitchFamily="50" charset="-128"/>
            </a:endParaRPr>
          </a:p>
        </p:txBody>
      </p:sp>
    </p:spTree>
    <p:extLst>
      <p:ext uri="{BB962C8B-B14F-4D97-AF65-F5344CB8AC3E}">
        <p14:creationId xmlns:p14="http://schemas.microsoft.com/office/powerpoint/2010/main" val="356304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8A6E9-0058-EF03-3D1A-83E5CD6CD68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079288C-D943-355F-B6CB-D5D2CA1D401B}"/>
              </a:ext>
            </a:extLst>
          </p:cNvPr>
          <p:cNvGraphicFramePr>
            <a:graphicFrameLocks noChangeAspect="1"/>
          </p:cNvGraphicFramePr>
          <p:nvPr>
            <p:custDataLst>
              <p:tags r:id="rId1"/>
            </p:custDataLst>
            <p:extLst>
              <p:ext uri="{D42A27DB-BD31-4B8C-83A1-F6EECF244321}">
                <p14:modId xmlns:p14="http://schemas.microsoft.com/office/powerpoint/2010/main" val="1994826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2F46399F-F86C-1B1C-05DA-B543691F5F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4C2C6766-5B0B-DD54-8AB9-8518BAA24985}"/>
              </a:ext>
            </a:extLst>
          </p:cNvPr>
          <p:cNvSpPr>
            <a:spLocks noGrp="1"/>
          </p:cNvSpPr>
          <p:nvPr>
            <p:ph type="title"/>
          </p:nvPr>
        </p:nvSpPr>
        <p:spPr>
          <a:xfrm>
            <a:off x="348613" y="332656"/>
            <a:ext cx="11520000" cy="539998"/>
          </a:xfrm>
        </p:spPr>
        <p:txBody>
          <a:bodyPr vert="horz"/>
          <a:lstStyle/>
          <a:p>
            <a:r>
              <a:rPr kumimoji="1" lang="en-US" altLang="ja-JP" dirty="0"/>
              <a:t>1.4. </a:t>
            </a:r>
            <a:r>
              <a:rPr kumimoji="1" lang="ja-JP" altLang="en-US" dirty="0"/>
              <a:t>パワーポイント既存ショートカット一覧</a:t>
            </a:r>
          </a:p>
        </p:txBody>
      </p:sp>
      <p:sp>
        <p:nvSpPr>
          <p:cNvPr id="3" name="テキスト プレースホルダー 2">
            <a:extLst>
              <a:ext uri="{FF2B5EF4-FFF2-40B4-BE49-F238E27FC236}">
                <a16:creationId xmlns:a16="http://schemas.microsoft.com/office/drawing/2014/main" id="{042DBB98-923A-6360-A226-F6149BBEAB65}"/>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74A0DE65-AF8A-E3C4-1A80-1686528F2E84}"/>
              </a:ext>
            </a:extLst>
          </p:cNvPr>
          <p:cNvSpPr>
            <a:spLocks noGrp="1"/>
          </p:cNvSpPr>
          <p:nvPr>
            <p:ph type="ftr" sz="quarter" idx="16"/>
          </p:nvPr>
        </p:nvSpPr>
        <p:spPr/>
        <p:txBody>
          <a:bodyPr/>
          <a:lstStyle/>
          <a:p>
            <a:endParaRPr lang="ja-JP" altLang="en-US" dirty="0"/>
          </a:p>
        </p:txBody>
      </p:sp>
      <p:grpSp>
        <p:nvGrpSpPr>
          <p:cNvPr id="260" name="グループ化 259">
            <a:extLst>
              <a:ext uri="{FF2B5EF4-FFF2-40B4-BE49-F238E27FC236}">
                <a16:creationId xmlns:a16="http://schemas.microsoft.com/office/drawing/2014/main" id="{97CB4AF8-292F-2275-35C7-B4A01AA4DAC5}"/>
              </a:ext>
            </a:extLst>
          </p:cNvPr>
          <p:cNvGrpSpPr/>
          <p:nvPr/>
        </p:nvGrpSpPr>
        <p:grpSpPr>
          <a:xfrm>
            <a:off x="348613" y="1063907"/>
            <a:ext cx="3552827" cy="209264"/>
            <a:chOff x="348613" y="1063907"/>
            <a:chExt cx="3706118" cy="209264"/>
          </a:xfrm>
        </p:grpSpPr>
        <p:grpSp>
          <p:nvGrpSpPr>
            <p:cNvPr id="48" name="グループ化 47">
              <a:extLst>
                <a:ext uri="{FF2B5EF4-FFF2-40B4-BE49-F238E27FC236}">
                  <a16:creationId xmlns:a16="http://schemas.microsoft.com/office/drawing/2014/main" id="{2ECD107D-BF6D-39C7-9496-DAE9885DEE44}"/>
                </a:ext>
              </a:extLst>
            </p:cNvPr>
            <p:cNvGrpSpPr/>
            <p:nvPr/>
          </p:nvGrpSpPr>
          <p:grpSpPr>
            <a:xfrm>
              <a:off x="348613" y="1063907"/>
              <a:ext cx="2273560" cy="209264"/>
              <a:chOff x="2540000" y="2457736"/>
              <a:chExt cx="3175000" cy="209264"/>
            </a:xfrm>
          </p:grpSpPr>
          <p:cxnSp>
            <p:nvCxnSpPr>
              <p:cNvPr id="52" name="直線コネクタ 51">
                <a:extLst>
                  <a:ext uri="{FF2B5EF4-FFF2-40B4-BE49-F238E27FC236}">
                    <a16:creationId xmlns:a16="http://schemas.microsoft.com/office/drawing/2014/main" id="{FCBC0E17-47B5-375A-A1B4-21DA6AC2FC10}"/>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2D490E61-7292-1D5F-034C-3FDB0BEF3B9D}"/>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機能名</a:t>
                </a:r>
              </a:p>
            </p:txBody>
          </p:sp>
        </p:grpSp>
        <p:grpSp>
          <p:nvGrpSpPr>
            <p:cNvPr id="49" name="グループ化 48">
              <a:extLst>
                <a:ext uri="{FF2B5EF4-FFF2-40B4-BE49-F238E27FC236}">
                  <a16:creationId xmlns:a16="http://schemas.microsoft.com/office/drawing/2014/main" id="{203EB101-7586-E0DA-683E-BB5E8DCFB69C}"/>
                </a:ext>
              </a:extLst>
            </p:cNvPr>
            <p:cNvGrpSpPr/>
            <p:nvPr/>
          </p:nvGrpSpPr>
          <p:grpSpPr>
            <a:xfrm>
              <a:off x="2688192" y="1063907"/>
              <a:ext cx="1366539" cy="209264"/>
              <a:chOff x="2540000" y="2457736"/>
              <a:chExt cx="3175000" cy="209264"/>
            </a:xfrm>
          </p:grpSpPr>
          <p:cxnSp>
            <p:nvCxnSpPr>
              <p:cNvPr id="50" name="直線コネクタ 49">
                <a:extLst>
                  <a:ext uri="{FF2B5EF4-FFF2-40B4-BE49-F238E27FC236}">
                    <a16:creationId xmlns:a16="http://schemas.microsoft.com/office/drawing/2014/main" id="{9EDEB1EC-196F-217C-04D3-B8643381573F}"/>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DE3DABD5-8C3E-E028-40D8-6F5D49BB6E55}"/>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ショートカット</a:t>
                </a:r>
              </a:p>
            </p:txBody>
          </p:sp>
        </p:grpSp>
      </p:grpSp>
      <p:sp>
        <p:nvSpPr>
          <p:cNvPr id="97" name="テキスト ボックス 96">
            <a:extLst>
              <a:ext uri="{FF2B5EF4-FFF2-40B4-BE49-F238E27FC236}">
                <a16:creationId xmlns:a16="http://schemas.microsoft.com/office/drawing/2014/main" id="{30B444C0-5F8D-094C-FDD8-A311729E9A33}"/>
              </a:ext>
            </a:extLst>
          </p:cNvPr>
          <p:cNvSpPr txBox="1">
            <a:spLocks/>
          </p:cNvSpPr>
          <p:nvPr/>
        </p:nvSpPr>
        <p:spPr>
          <a:xfrm>
            <a:off x="860007" y="5906033"/>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t>書式のコピー</a:t>
            </a:r>
          </a:p>
        </p:txBody>
      </p:sp>
      <p:sp>
        <p:nvSpPr>
          <p:cNvPr id="101" name="テキスト ボックス 100">
            <a:extLst>
              <a:ext uri="{FF2B5EF4-FFF2-40B4-BE49-F238E27FC236}">
                <a16:creationId xmlns:a16="http://schemas.microsoft.com/office/drawing/2014/main" id="{C5375FDD-E4D7-FB8F-23E7-8468EC9C1680}"/>
              </a:ext>
            </a:extLst>
          </p:cNvPr>
          <p:cNvSpPr txBox="1">
            <a:spLocks/>
          </p:cNvSpPr>
          <p:nvPr/>
        </p:nvSpPr>
        <p:spPr>
          <a:xfrm>
            <a:off x="2591423" y="5906033"/>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t>Ctrl + Shift + C</a:t>
            </a:r>
            <a:endParaRPr lang="ja-JP" altLang="en-US" dirty="0"/>
          </a:p>
        </p:txBody>
      </p:sp>
      <p:pic>
        <p:nvPicPr>
          <p:cNvPr id="20" name="Picture 8" descr="Copy">
            <a:extLst>
              <a:ext uri="{FF2B5EF4-FFF2-40B4-BE49-F238E27FC236}">
                <a16:creationId xmlns:a16="http://schemas.microsoft.com/office/drawing/2014/main" id="{18D13840-B134-430A-DC78-6CDAC400B42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598" y="4784878"/>
            <a:ext cx="375710" cy="3919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t">
            <a:extLst>
              <a:ext uri="{FF2B5EF4-FFF2-40B4-BE49-F238E27FC236}">
                <a16:creationId xmlns:a16="http://schemas.microsoft.com/office/drawing/2014/main" id="{63D20F6B-62C3-2D58-5150-D6E79F68273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510" y="4431446"/>
            <a:ext cx="345885" cy="3608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FileNew">
            <a:extLst>
              <a:ext uri="{FF2B5EF4-FFF2-40B4-BE49-F238E27FC236}">
                <a16:creationId xmlns:a16="http://schemas.microsoft.com/office/drawing/2014/main" id="{9CF78C25-B90D-C9A7-9B34-AFBF91A20F46}"/>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545" y="1404565"/>
            <a:ext cx="365815" cy="3815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FileOpen">
            <a:extLst>
              <a:ext uri="{FF2B5EF4-FFF2-40B4-BE49-F238E27FC236}">
                <a16:creationId xmlns:a16="http://schemas.microsoft.com/office/drawing/2014/main" id="{374CD8B9-AA12-59AA-490E-EC56DCB17E7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065" y="1747645"/>
            <a:ext cx="416777" cy="4347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descr="FilePrint">
            <a:extLst>
              <a:ext uri="{FF2B5EF4-FFF2-40B4-BE49-F238E27FC236}">
                <a16:creationId xmlns:a16="http://schemas.microsoft.com/office/drawing/2014/main" id="{274D358C-58DA-EF8B-97F6-B006EA39C85A}"/>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49" y="2576139"/>
            <a:ext cx="332007" cy="3463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FileSave">
            <a:extLst>
              <a:ext uri="{FF2B5EF4-FFF2-40B4-BE49-F238E27FC236}">
                <a16:creationId xmlns:a16="http://schemas.microsoft.com/office/drawing/2014/main" id="{3F6033BD-7C2A-8848-F9CA-F191DE6C913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43" y="2158751"/>
            <a:ext cx="395221" cy="4122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4" descr="Paste">
            <a:extLst>
              <a:ext uri="{FF2B5EF4-FFF2-40B4-BE49-F238E27FC236}">
                <a16:creationId xmlns:a16="http://schemas.microsoft.com/office/drawing/2014/main" id="{515238DF-C0DE-CCAE-1E6A-7CF146823546}"/>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5706" y="5156169"/>
            <a:ext cx="323493" cy="3399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0" descr="Redo">
            <a:extLst>
              <a:ext uri="{FF2B5EF4-FFF2-40B4-BE49-F238E27FC236}">
                <a16:creationId xmlns:a16="http://schemas.microsoft.com/office/drawing/2014/main" id="{52630ECB-C78D-35C3-BBDF-A8C5A2866212}"/>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706" y="3659577"/>
            <a:ext cx="323493" cy="33996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0" descr="ShapesDuplicate">
            <a:extLst>
              <a:ext uri="{FF2B5EF4-FFF2-40B4-BE49-F238E27FC236}">
                <a16:creationId xmlns:a16="http://schemas.microsoft.com/office/drawing/2014/main" id="{DEE028B9-0503-7F63-C82E-B75EF9A5BEC5}"/>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603" y="5537248"/>
            <a:ext cx="407699" cy="42846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4" descr="Undo">
            <a:extLst>
              <a:ext uri="{FF2B5EF4-FFF2-40B4-BE49-F238E27FC236}">
                <a16:creationId xmlns:a16="http://schemas.microsoft.com/office/drawing/2014/main" id="{FCFF53A0-5B91-BF3A-A844-3809A9CF9A6B}"/>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5706" y="3336344"/>
            <a:ext cx="323493" cy="33996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96" descr="PrintPreviewAndPrint">
            <a:extLst>
              <a:ext uri="{FF2B5EF4-FFF2-40B4-BE49-F238E27FC236}">
                <a16:creationId xmlns:a16="http://schemas.microsoft.com/office/drawing/2014/main" id="{5C0AFD3E-450B-CD91-AE83-59403ACA5484}"/>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706" y="2944667"/>
            <a:ext cx="323493" cy="339967"/>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41">
            <a:extLst>
              <a:ext uri="{FF2B5EF4-FFF2-40B4-BE49-F238E27FC236}">
                <a16:creationId xmlns:a16="http://schemas.microsoft.com/office/drawing/2014/main" id="{E0BD481F-A309-6081-04AD-4B98E7642BC9}"/>
              </a:ext>
            </a:extLst>
          </p:cNvPr>
          <p:cNvSpPr txBox="1">
            <a:spLocks/>
          </p:cNvSpPr>
          <p:nvPr/>
        </p:nvSpPr>
        <p:spPr>
          <a:xfrm>
            <a:off x="860007" y="140213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t>新規作成</a:t>
            </a:r>
            <a:endParaRPr lang="en-US" altLang="ja-JP" dirty="0"/>
          </a:p>
        </p:txBody>
      </p:sp>
      <p:cxnSp>
        <p:nvCxnSpPr>
          <p:cNvPr id="43" name="直線コネクタ 42">
            <a:extLst>
              <a:ext uri="{FF2B5EF4-FFF2-40B4-BE49-F238E27FC236}">
                <a16:creationId xmlns:a16="http://schemas.microsoft.com/office/drawing/2014/main" id="{F6651BFE-6520-6B6B-28EE-B46C6FB52C70}"/>
              </a:ext>
            </a:extLst>
          </p:cNvPr>
          <p:cNvCxnSpPr>
            <a:cxnSpLocks/>
          </p:cNvCxnSpPr>
          <p:nvPr/>
        </p:nvCxnSpPr>
        <p:spPr>
          <a:xfrm>
            <a:off x="348613" y="179682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A04E4DC5-3E59-1D7C-EAB1-AB0ED4D96E2A}"/>
              </a:ext>
            </a:extLst>
          </p:cNvPr>
          <p:cNvSpPr txBox="1">
            <a:spLocks/>
          </p:cNvSpPr>
          <p:nvPr/>
        </p:nvSpPr>
        <p:spPr>
          <a:xfrm>
            <a:off x="860007" y="177745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開く</a:t>
            </a:r>
            <a:endParaRPr lang="ja-JP" altLang="en-US" dirty="0"/>
          </a:p>
        </p:txBody>
      </p:sp>
      <p:cxnSp>
        <p:nvCxnSpPr>
          <p:cNvPr id="45" name="直線コネクタ 44">
            <a:extLst>
              <a:ext uri="{FF2B5EF4-FFF2-40B4-BE49-F238E27FC236}">
                <a16:creationId xmlns:a16="http://schemas.microsoft.com/office/drawing/2014/main" id="{B5BA54F2-F6B5-7F0A-0466-968D59084DBC}"/>
              </a:ext>
            </a:extLst>
          </p:cNvPr>
          <p:cNvCxnSpPr>
            <a:cxnSpLocks/>
          </p:cNvCxnSpPr>
          <p:nvPr/>
        </p:nvCxnSpPr>
        <p:spPr>
          <a:xfrm>
            <a:off x="348613" y="217194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59F94D6-1FC0-36C9-1D73-4D2F388B863D}"/>
              </a:ext>
            </a:extLst>
          </p:cNvPr>
          <p:cNvSpPr txBox="1">
            <a:spLocks/>
          </p:cNvSpPr>
          <p:nvPr/>
        </p:nvSpPr>
        <p:spPr>
          <a:xfrm>
            <a:off x="860007" y="215278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保存</a:t>
            </a:r>
            <a:endParaRPr lang="ja-JP" altLang="en-US" dirty="0"/>
          </a:p>
        </p:txBody>
      </p:sp>
      <p:sp>
        <p:nvSpPr>
          <p:cNvPr id="54" name="テキスト ボックス 53">
            <a:extLst>
              <a:ext uri="{FF2B5EF4-FFF2-40B4-BE49-F238E27FC236}">
                <a16:creationId xmlns:a16="http://schemas.microsoft.com/office/drawing/2014/main" id="{3779C802-9C44-44F0-865C-ED20834C4F9F}"/>
              </a:ext>
            </a:extLst>
          </p:cNvPr>
          <p:cNvSpPr txBox="1">
            <a:spLocks/>
          </p:cNvSpPr>
          <p:nvPr/>
        </p:nvSpPr>
        <p:spPr>
          <a:xfrm>
            <a:off x="2591423" y="140213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dirty="0"/>
              <a:t>Ctrl + N</a:t>
            </a:r>
            <a:endParaRPr lang="ja-JP" altLang="en-US" dirty="0"/>
          </a:p>
        </p:txBody>
      </p:sp>
      <p:sp>
        <p:nvSpPr>
          <p:cNvPr id="55" name="テキスト ボックス 54">
            <a:extLst>
              <a:ext uri="{FF2B5EF4-FFF2-40B4-BE49-F238E27FC236}">
                <a16:creationId xmlns:a16="http://schemas.microsoft.com/office/drawing/2014/main" id="{8806DC01-EE8F-891C-6DDF-D35052268C34}"/>
              </a:ext>
            </a:extLst>
          </p:cNvPr>
          <p:cNvSpPr txBox="1">
            <a:spLocks/>
          </p:cNvSpPr>
          <p:nvPr/>
        </p:nvSpPr>
        <p:spPr>
          <a:xfrm>
            <a:off x="2591423" y="177745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O</a:t>
            </a:r>
            <a:endParaRPr lang="ja-JP" altLang="en-US" dirty="0"/>
          </a:p>
        </p:txBody>
      </p:sp>
      <p:sp>
        <p:nvSpPr>
          <p:cNvPr id="56" name="テキスト ボックス 55">
            <a:extLst>
              <a:ext uri="{FF2B5EF4-FFF2-40B4-BE49-F238E27FC236}">
                <a16:creationId xmlns:a16="http://schemas.microsoft.com/office/drawing/2014/main" id="{7BDBB3BD-B76A-2F3F-5F79-F008E12DE6BD}"/>
              </a:ext>
            </a:extLst>
          </p:cNvPr>
          <p:cNvSpPr txBox="1">
            <a:spLocks/>
          </p:cNvSpPr>
          <p:nvPr/>
        </p:nvSpPr>
        <p:spPr>
          <a:xfrm>
            <a:off x="2591423" y="215278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S</a:t>
            </a:r>
            <a:endParaRPr lang="ja-JP" altLang="en-US" dirty="0"/>
          </a:p>
        </p:txBody>
      </p:sp>
      <p:cxnSp>
        <p:nvCxnSpPr>
          <p:cNvPr id="57" name="直線コネクタ 56">
            <a:extLst>
              <a:ext uri="{FF2B5EF4-FFF2-40B4-BE49-F238E27FC236}">
                <a16:creationId xmlns:a16="http://schemas.microsoft.com/office/drawing/2014/main" id="{0D4F50A7-57F6-ABE7-40B9-8C85FDC2DE24}"/>
              </a:ext>
            </a:extLst>
          </p:cNvPr>
          <p:cNvCxnSpPr>
            <a:cxnSpLocks/>
          </p:cNvCxnSpPr>
          <p:nvPr/>
        </p:nvCxnSpPr>
        <p:spPr>
          <a:xfrm>
            <a:off x="348613" y="254707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74" name="テキスト ボックス 73">
            <a:extLst>
              <a:ext uri="{FF2B5EF4-FFF2-40B4-BE49-F238E27FC236}">
                <a16:creationId xmlns:a16="http://schemas.microsoft.com/office/drawing/2014/main" id="{0E71B53B-190A-8E7E-E404-67309A4A2953}"/>
              </a:ext>
            </a:extLst>
          </p:cNvPr>
          <p:cNvSpPr txBox="1">
            <a:spLocks/>
          </p:cNvSpPr>
          <p:nvPr/>
        </p:nvSpPr>
        <p:spPr>
          <a:xfrm>
            <a:off x="860007" y="252810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印刷</a:t>
            </a:r>
            <a:endParaRPr lang="ja-JP" altLang="en-US" dirty="0"/>
          </a:p>
        </p:txBody>
      </p:sp>
      <p:cxnSp>
        <p:nvCxnSpPr>
          <p:cNvPr id="75" name="直線コネクタ 74">
            <a:extLst>
              <a:ext uri="{FF2B5EF4-FFF2-40B4-BE49-F238E27FC236}">
                <a16:creationId xmlns:a16="http://schemas.microsoft.com/office/drawing/2014/main" id="{5907F93F-DC47-B407-CB97-36320DDD007C}"/>
              </a:ext>
            </a:extLst>
          </p:cNvPr>
          <p:cNvCxnSpPr>
            <a:cxnSpLocks/>
          </p:cNvCxnSpPr>
          <p:nvPr/>
        </p:nvCxnSpPr>
        <p:spPr>
          <a:xfrm>
            <a:off x="348613" y="292219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E3596A9B-2C3E-F66D-5126-0C052907C064}"/>
              </a:ext>
            </a:extLst>
          </p:cNvPr>
          <p:cNvSpPr txBox="1">
            <a:spLocks/>
          </p:cNvSpPr>
          <p:nvPr/>
        </p:nvSpPr>
        <p:spPr>
          <a:xfrm>
            <a:off x="860007" y="290343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t>印刷プレビュー</a:t>
            </a:r>
          </a:p>
        </p:txBody>
      </p:sp>
      <p:cxnSp>
        <p:nvCxnSpPr>
          <p:cNvPr id="77" name="直線コネクタ 76">
            <a:extLst>
              <a:ext uri="{FF2B5EF4-FFF2-40B4-BE49-F238E27FC236}">
                <a16:creationId xmlns:a16="http://schemas.microsoft.com/office/drawing/2014/main" id="{BFFBDCE0-1321-722F-860B-975F338624FB}"/>
              </a:ext>
            </a:extLst>
          </p:cNvPr>
          <p:cNvCxnSpPr>
            <a:cxnSpLocks/>
          </p:cNvCxnSpPr>
          <p:nvPr/>
        </p:nvCxnSpPr>
        <p:spPr>
          <a:xfrm>
            <a:off x="348613" y="329731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9899B8D4-D64A-F0AB-CD94-A46C6CF92E9C}"/>
              </a:ext>
            </a:extLst>
          </p:cNvPr>
          <p:cNvSpPr txBox="1">
            <a:spLocks/>
          </p:cNvSpPr>
          <p:nvPr/>
        </p:nvSpPr>
        <p:spPr>
          <a:xfrm>
            <a:off x="860007" y="327875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元に戻す</a:t>
            </a:r>
            <a:endParaRPr lang="ja-JP" altLang="en-US" dirty="0"/>
          </a:p>
        </p:txBody>
      </p:sp>
      <p:sp>
        <p:nvSpPr>
          <p:cNvPr id="79" name="テキスト ボックス 78">
            <a:extLst>
              <a:ext uri="{FF2B5EF4-FFF2-40B4-BE49-F238E27FC236}">
                <a16:creationId xmlns:a16="http://schemas.microsoft.com/office/drawing/2014/main" id="{2F89BA15-56D5-A8A3-E28D-9283C48414E4}"/>
              </a:ext>
            </a:extLst>
          </p:cNvPr>
          <p:cNvSpPr txBox="1">
            <a:spLocks/>
          </p:cNvSpPr>
          <p:nvPr/>
        </p:nvSpPr>
        <p:spPr>
          <a:xfrm>
            <a:off x="2591423" y="252810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P</a:t>
            </a:r>
            <a:endParaRPr lang="ja-JP" altLang="en-US" dirty="0"/>
          </a:p>
        </p:txBody>
      </p:sp>
      <p:sp>
        <p:nvSpPr>
          <p:cNvPr id="80" name="テキスト ボックス 79">
            <a:extLst>
              <a:ext uri="{FF2B5EF4-FFF2-40B4-BE49-F238E27FC236}">
                <a16:creationId xmlns:a16="http://schemas.microsoft.com/office/drawing/2014/main" id="{AC700D83-D6D0-0F48-FD13-22865312CC7F}"/>
              </a:ext>
            </a:extLst>
          </p:cNvPr>
          <p:cNvSpPr txBox="1">
            <a:spLocks/>
          </p:cNvSpPr>
          <p:nvPr/>
        </p:nvSpPr>
        <p:spPr>
          <a:xfrm>
            <a:off x="2591423" y="290343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F2</a:t>
            </a:r>
            <a:endParaRPr lang="ja-JP" altLang="en-US" dirty="0"/>
          </a:p>
        </p:txBody>
      </p:sp>
      <p:sp>
        <p:nvSpPr>
          <p:cNvPr id="81" name="テキスト ボックス 80">
            <a:extLst>
              <a:ext uri="{FF2B5EF4-FFF2-40B4-BE49-F238E27FC236}">
                <a16:creationId xmlns:a16="http://schemas.microsoft.com/office/drawing/2014/main" id="{CF247734-1F8A-8A67-C9F1-F875F2AC98DE}"/>
              </a:ext>
            </a:extLst>
          </p:cNvPr>
          <p:cNvSpPr txBox="1">
            <a:spLocks/>
          </p:cNvSpPr>
          <p:nvPr/>
        </p:nvSpPr>
        <p:spPr>
          <a:xfrm>
            <a:off x="2591423" y="327875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Z</a:t>
            </a:r>
            <a:endParaRPr lang="ja-JP" altLang="en-US" dirty="0"/>
          </a:p>
        </p:txBody>
      </p:sp>
      <p:cxnSp>
        <p:nvCxnSpPr>
          <p:cNvPr id="82" name="直線コネクタ 81">
            <a:extLst>
              <a:ext uri="{FF2B5EF4-FFF2-40B4-BE49-F238E27FC236}">
                <a16:creationId xmlns:a16="http://schemas.microsoft.com/office/drawing/2014/main" id="{7B9DDF62-E9AE-0E14-0C62-5CA50AD69289}"/>
              </a:ext>
            </a:extLst>
          </p:cNvPr>
          <p:cNvCxnSpPr>
            <a:cxnSpLocks/>
          </p:cNvCxnSpPr>
          <p:nvPr/>
        </p:nvCxnSpPr>
        <p:spPr>
          <a:xfrm>
            <a:off x="348613" y="367243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44DCBAAE-93CD-72E5-D2E5-B6DC2965800B}"/>
              </a:ext>
            </a:extLst>
          </p:cNvPr>
          <p:cNvSpPr txBox="1">
            <a:spLocks/>
          </p:cNvSpPr>
          <p:nvPr/>
        </p:nvSpPr>
        <p:spPr>
          <a:xfrm>
            <a:off x="860007" y="365408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最後の操作をやり直す</a:t>
            </a:r>
            <a:endParaRPr lang="ja-JP" altLang="en-US" dirty="0"/>
          </a:p>
        </p:txBody>
      </p:sp>
      <p:cxnSp>
        <p:nvCxnSpPr>
          <p:cNvPr id="84" name="直線コネクタ 83">
            <a:extLst>
              <a:ext uri="{FF2B5EF4-FFF2-40B4-BE49-F238E27FC236}">
                <a16:creationId xmlns:a16="http://schemas.microsoft.com/office/drawing/2014/main" id="{7FE712C3-E721-3C60-C7F5-5D17E3AE0162}"/>
              </a:ext>
            </a:extLst>
          </p:cNvPr>
          <p:cNvCxnSpPr>
            <a:cxnSpLocks/>
          </p:cNvCxnSpPr>
          <p:nvPr/>
        </p:nvCxnSpPr>
        <p:spPr>
          <a:xfrm>
            <a:off x="348613" y="404755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85" name="テキスト ボックス 84">
            <a:extLst>
              <a:ext uri="{FF2B5EF4-FFF2-40B4-BE49-F238E27FC236}">
                <a16:creationId xmlns:a16="http://schemas.microsoft.com/office/drawing/2014/main" id="{E9C751D5-EF9D-D68A-6A5A-7E713C7A2B9B}"/>
              </a:ext>
            </a:extLst>
          </p:cNvPr>
          <p:cNvSpPr txBox="1">
            <a:spLocks/>
          </p:cNvSpPr>
          <p:nvPr/>
        </p:nvSpPr>
        <p:spPr>
          <a:xfrm>
            <a:off x="2591423" y="365408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Y</a:t>
            </a:r>
            <a:endParaRPr lang="ja-JP" altLang="en-US" dirty="0"/>
          </a:p>
        </p:txBody>
      </p:sp>
      <p:sp>
        <p:nvSpPr>
          <p:cNvPr id="86" name="テキスト ボックス 85">
            <a:extLst>
              <a:ext uri="{FF2B5EF4-FFF2-40B4-BE49-F238E27FC236}">
                <a16:creationId xmlns:a16="http://schemas.microsoft.com/office/drawing/2014/main" id="{062B80F6-C622-35E2-657F-9429C36CF2D9}"/>
              </a:ext>
            </a:extLst>
          </p:cNvPr>
          <p:cNvSpPr txBox="1">
            <a:spLocks/>
          </p:cNvSpPr>
          <p:nvPr/>
        </p:nvSpPr>
        <p:spPr>
          <a:xfrm>
            <a:off x="860007" y="440473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切り取り</a:t>
            </a:r>
            <a:endParaRPr lang="ja-JP" altLang="en-US" dirty="0"/>
          </a:p>
        </p:txBody>
      </p:sp>
      <p:cxnSp>
        <p:nvCxnSpPr>
          <p:cNvPr id="87" name="直線コネクタ 86">
            <a:extLst>
              <a:ext uri="{FF2B5EF4-FFF2-40B4-BE49-F238E27FC236}">
                <a16:creationId xmlns:a16="http://schemas.microsoft.com/office/drawing/2014/main" id="{16071E36-BCA4-E50D-F155-8D288D9E6983}"/>
              </a:ext>
            </a:extLst>
          </p:cNvPr>
          <p:cNvCxnSpPr>
            <a:cxnSpLocks/>
          </p:cNvCxnSpPr>
          <p:nvPr/>
        </p:nvCxnSpPr>
        <p:spPr>
          <a:xfrm>
            <a:off x="348613" y="479780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DFCF9DB9-4259-8111-4A81-AE2CE2997828}"/>
              </a:ext>
            </a:extLst>
          </p:cNvPr>
          <p:cNvSpPr txBox="1">
            <a:spLocks/>
          </p:cNvSpPr>
          <p:nvPr/>
        </p:nvSpPr>
        <p:spPr>
          <a:xfrm>
            <a:off x="860007" y="478005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コピー</a:t>
            </a:r>
            <a:endParaRPr lang="ja-JP" altLang="en-US" dirty="0"/>
          </a:p>
        </p:txBody>
      </p:sp>
      <p:cxnSp>
        <p:nvCxnSpPr>
          <p:cNvPr id="89" name="直線コネクタ 88">
            <a:extLst>
              <a:ext uri="{FF2B5EF4-FFF2-40B4-BE49-F238E27FC236}">
                <a16:creationId xmlns:a16="http://schemas.microsoft.com/office/drawing/2014/main" id="{233487C3-D2E7-653E-F380-175643FFFB48}"/>
              </a:ext>
            </a:extLst>
          </p:cNvPr>
          <p:cNvCxnSpPr>
            <a:cxnSpLocks/>
          </p:cNvCxnSpPr>
          <p:nvPr/>
        </p:nvCxnSpPr>
        <p:spPr>
          <a:xfrm>
            <a:off x="348613" y="517292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18F96E8C-19CD-F0C3-ACB3-959F7B7351F0}"/>
              </a:ext>
            </a:extLst>
          </p:cNvPr>
          <p:cNvSpPr txBox="1">
            <a:spLocks/>
          </p:cNvSpPr>
          <p:nvPr/>
        </p:nvSpPr>
        <p:spPr>
          <a:xfrm>
            <a:off x="860007" y="5155382"/>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貼り付け</a:t>
            </a:r>
            <a:endParaRPr lang="ja-JP" altLang="en-US" dirty="0"/>
          </a:p>
        </p:txBody>
      </p:sp>
      <p:sp>
        <p:nvSpPr>
          <p:cNvPr id="91" name="テキスト ボックス 90">
            <a:extLst>
              <a:ext uri="{FF2B5EF4-FFF2-40B4-BE49-F238E27FC236}">
                <a16:creationId xmlns:a16="http://schemas.microsoft.com/office/drawing/2014/main" id="{4E340D89-D7BC-07DB-F602-604466245600}"/>
              </a:ext>
            </a:extLst>
          </p:cNvPr>
          <p:cNvSpPr txBox="1">
            <a:spLocks/>
          </p:cNvSpPr>
          <p:nvPr/>
        </p:nvSpPr>
        <p:spPr>
          <a:xfrm>
            <a:off x="2591423" y="440473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X</a:t>
            </a:r>
            <a:endParaRPr lang="ja-JP" altLang="en-US" dirty="0"/>
          </a:p>
        </p:txBody>
      </p:sp>
      <p:sp>
        <p:nvSpPr>
          <p:cNvPr id="92" name="テキスト ボックス 91">
            <a:extLst>
              <a:ext uri="{FF2B5EF4-FFF2-40B4-BE49-F238E27FC236}">
                <a16:creationId xmlns:a16="http://schemas.microsoft.com/office/drawing/2014/main" id="{53A4E083-B737-CF85-DA70-68226D18B1C4}"/>
              </a:ext>
            </a:extLst>
          </p:cNvPr>
          <p:cNvSpPr txBox="1">
            <a:spLocks/>
          </p:cNvSpPr>
          <p:nvPr/>
        </p:nvSpPr>
        <p:spPr>
          <a:xfrm>
            <a:off x="2591423" y="478005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C</a:t>
            </a:r>
            <a:endParaRPr lang="ja-JP" altLang="en-US" dirty="0"/>
          </a:p>
        </p:txBody>
      </p:sp>
      <p:sp>
        <p:nvSpPr>
          <p:cNvPr id="93" name="テキスト ボックス 92">
            <a:extLst>
              <a:ext uri="{FF2B5EF4-FFF2-40B4-BE49-F238E27FC236}">
                <a16:creationId xmlns:a16="http://schemas.microsoft.com/office/drawing/2014/main" id="{C371506A-5006-C0ED-B74F-FE03F6799C58}"/>
              </a:ext>
            </a:extLst>
          </p:cNvPr>
          <p:cNvSpPr txBox="1">
            <a:spLocks/>
          </p:cNvSpPr>
          <p:nvPr/>
        </p:nvSpPr>
        <p:spPr>
          <a:xfrm>
            <a:off x="2591423" y="5155382"/>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V</a:t>
            </a:r>
            <a:endParaRPr lang="ja-JP" altLang="en-US" dirty="0"/>
          </a:p>
        </p:txBody>
      </p:sp>
      <p:cxnSp>
        <p:nvCxnSpPr>
          <p:cNvPr id="94" name="直線コネクタ 93">
            <a:extLst>
              <a:ext uri="{FF2B5EF4-FFF2-40B4-BE49-F238E27FC236}">
                <a16:creationId xmlns:a16="http://schemas.microsoft.com/office/drawing/2014/main" id="{CF7A6A7B-29E3-B255-666E-981778FEA0F9}"/>
              </a:ext>
            </a:extLst>
          </p:cNvPr>
          <p:cNvCxnSpPr>
            <a:cxnSpLocks/>
          </p:cNvCxnSpPr>
          <p:nvPr/>
        </p:nvCxnSpPr>
        <p:spPr>
          <a:xfrm>
            <a:off x="348613" y="554804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8A7DD002-428B-9DD1-5674-32E8AD11D68A}"/>
              </a:ext>
            </a:extLst>
          </p:cNvPr>
          <p:cNvSpPr txBox="1">
            <a:spLocks/>
          </p:cNvSpPr>
          <p:nvPr/>
        </p:nvSpPr>
        <p:spPr>
          <a:xfrm>
            <a:off x="860007" y="553070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a:t>複製</a:t>
            </a:r>
            <a:endParaRPr lang="ja-JP" altLang="en-US" dirty="0"/>
          </a:p>
        </p:txBody>
      </p:sp>
      <p:cxnSp>
        <p:nvCxnSpPr>
          <p:cNvPr id="96" name="直線コネクタ 95">
            <a:extLst>
              <a:ext uri="{FF2B5EF4-FFF2-40B4-BE49-F238E27FC236}">
                <a16:creationId xmlns:a16="http://schemas.microsoft.com/office/drawing/2014/main" id="{1240BF90-21E2-9AEF-3648-B93913D2A1CF}"/>
              </a:ext>
            </a:extLst>
          </p:cNvPr>
          <p:cNvCxnSpPr>
            <a:cxnSpLocks/>
          </p:cNvCxnSpPr>
          <p:nvPr/>
        </p:nvCxnSpPr>
        <p:spPr>
          <a:xfrm>
            <a:off x="348613" y="592316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0EF81EB9-91E6-E824-96DB-3CED5CC0466D}"/>
              </a:ext>
            </a:extLst>
          </p:cNvPr>
          <p:cNvSpPr txBox="1">
            <a:spLocks/>
          </p:cNvSpPr>
          <p:nvPr/>
        </p:nvSpPr>
        <p:spPr>
          <a:xfrm>
            <a:off x="2591423" y="553070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Ctrl + D</a:t>
            </a:r>
            <a:endParaRPr lang="ja-JP" altLang="en-US" dirty="0"/>
          </a:p>
        </p:txBody>
      </p:sp>
      <p:sp>
        <p:nvSpPr>
          <p:cNvPr id="167" name="テキスト ボックス 166">
            <a:extLst>
              <a:ext uri="{FF2B5EF4-FFF2-40B4-BE49-F238E27FC236}">
                <a16:creationId xmlns:a16="http://schemas.microsoft.com/office/drawing/2014/main" id="{F888F7EF-E670-173C-9F78-B6826FEECE74}"/>
              </a:ext>
            </a:extLst>
          </p:cNvPr>
          <p:cNvSpPr txBox="1">
            <a:spLocks/>
          </p:cNvSpPr>
          <p:nvPr/>
        </p:nvSpPr>
        <p:spPr>
          <a:xfrm>
            <a:off x="860007" y="4029407"/>
            <a:ext cx="1659966"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dirty="0"/>
              <a:t>最後の操作を繰り返す</a:t>
            </a:r>
          </a:p>
        </p:txBody>
      </p:sp>
      <p:cxnSp>
        <p:nvCxnSpPr>
          <p:cNvPr id="168" name="直線コネクタ 167">
            <a:extLst>
              <a:ext uri="{FF2B5EF4-FFF2-40B4-BE49-F238E27FC236}">
                <a16:creationId xmlns:a16="http://schemas.microsoft.com/office/drawing/2014/main" id="{4E4B0664-7C4D-CE38-70C3-80B498645712}"/>
              </a:ext>
            </a:extLst>
          </p:cNvPr>
          <p:cNvCxnSpPr>
            <a:cxnSpLocks/>
          </p:cNvCxnSpPr>
          <p:nvPr/>
        </p:nvCxnSpPr>
        <p:spPr>
          <a:xfrm>
            <a:off x="348613" y="442268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69" name="テキスト ボックス 168">
            <a:extLst>
              <a:ext uri="{FF2B5EF4-FFF2-40B4-BE49-F238E27FC236}">
                <a16:creationId xmlns:a16="http://schemas.microsoft.com/office/drawing/2014/main" id="{8505A644-04D2-A49B-8F2E-B79841EF37D2}"/>
              </a:ext>
            </a:extLst>
          </p:cNvPr>
          <p:cNvSpPr txBox="1">
            <a:spLocks/>
          </p:cNvSpPr>
          <p:nvPr/>
        </p:nvSpPr>
        <p:spPr>
          <a:xfrm>
            <a:off x="2591423" y="4029407"/>
            <a:ext cx="1310017" cy="409398"/>
          </a:xfrm>
          <a:prstGeom prst="rect">
            <a:avLst/>
          </a:prstGeom>
        </p:spPr>
        <p:txBody>
          <a:bodyPr vert="horz" wrap="square" lIns="36005" tIns="36005" rIns="36005" bIns="36005" rtlCol="0" anchor="ctr">
            <a:noAutofit/>
          </a:bodyPr>
          <a:lstStyle>
            <a:defPPr>
              <a:defRPr lang="ja-JP"/>
            </a:defPPr>
            <a:lvl1pPr lvl="0" indent="0" defTabSz="1320759">
              <a:lnSpc>
                <a:spcPts val="1300"/>
              </a:lnSpc>
              <a:spcBef>
                <a:spcPts val="0"/>
              </a:spcBef>
              <a:spcAft>
                <a:spcPct val="0"/>
              </a:spcAft>
              <a:buFont typeface="游ゴシック Medium" panose="020B0500000000000000" pitchFamily="50" charset="-128"/>
              <a:buNone/>
              <a:defRPr sz="1400"/>
            </a:lvl1pPr>
            <a:lvl2pPr marL="197197" lvl="1" indent="-197197"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sz="110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a:t>F4</a:t>
            </a:r>
            <a:endParaRPr lang="ja-JP" altLang="en-US" dirty="0"/>
          </a:p>
        </p:txBody>
      </p:sp>
      <p:grpSp>
        <p:nvGrpSpPr>
          <p:cNvPr id="64" name="グループ化 63">
            <a:extLst>
              <a:ext uri="{FF2B5EF4-FFF2-40B4-BE49-F238E27FC236}">
                <a16:creationId xmlns:a16="http://schemas.microsoft.com/office/drawing/2014/main" id="{1BE76A61-9C12-A541-E248-CA8F7906595B}"/>
              </a:ext>
            </a:extLst>
          </p:cNvPr>
          <p:cNvGrpSpPr/>
          <p:nvPr/>
        </p:nvGrpSpPr>
        <p:grpSpPr>
          <a:xfrm>
            <a:off x="4332200" y="1063907"/>
            <a:ext cx="2179522" cy="209264"/>
            <a:chOff x="2540000" y="2457736"/>
            <a:chExt cx="3175000" cy="209264"/>
          </a:xfrm>
        </p:grpSpPr>
        <p:cxnSp>
          <p:nvCxnSpPr>
            <p:cNvPr id="68" name="直線コネクタ 67">
              <a:extLst>
                <a:ext uri="{FF2B5EF4-FFF2-40B4-BE49-F238E27FC236}">
                  <a16:creationId xmlns:a16="http://schemas.microsoft.com/office/drawing/2014/main" id="{53E1C5E7-000D-53CE-71BF-5D2887A4E08B}"/>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11DDA6F3-7835-7385-414A-806959ACE334}"/>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機能名</a:t>
              </a:r>
            </a:p>
          </p:txBody>
        </p:sp>
      </p:grpSp>
      <p:grpSp>
        <p:nvGrpSpPr>
          <p:cNvPr id="65" name="グループ化 64">
            <a:extLst>
              <a:ext uri="{FF2B5EF4-FFF2-40B4-BE49-F238E27FC236}">
                <a16:creationId xmlns:a16="http://schemas.microsoft.com/office/drawing/2014/main" id="{A31CC2AF-14F8-A39C-6657-5E4C02D0C92A}"/>
              </a:ext>
            </a:extLst>
          </p:cNvPr>
          <p:cNvGrpSpPr/>
          <p:nvPr/>
        </p:nvGrpSpPr>
        <p:grpSpPr>
          <a:xfrm>
            <a:off x="6575010" y="1063907"/>
            <a:ext cx="1310017" cy="209264"/>
            <a:chOff x="2540000" y="2457736"/>
            <a:chExt cx="3175000" cy="209264"/>
          </a:xfrm>
        </p:grpSpPr>
        <p:cxnSp>
          <p:nvCxnSpPr>
            <p:cNvPr id="66" name="直線コネクタ 65">
              <a:extLst>
                <a:ext uri="{FF2B5EF4-FFF2-40B4-BE49-F238E27FC236}">
                  <a16:creationId xmlns:a16="http://schemas.microsoft.com/office/drawing/2014/main" id="{A209F932-DB95-74F5-EF15-AD0623E94C19}"/>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3E30289-E9F9-B80B-5037-42CE5029AA27}"/>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ショートカット</a:t>
              </a:r>
            </a:p>
          </p:txBody>
        </p:sp>
      </p:grpSp>
      <p:pic>
        <p:nvPicPr>
          <p:cNvPr id="6" name="Picture 22" descr="FontSizeDecrease">
            <a:extLst>
              <a:ext uri="{FF2B5EF4-FFF2-40B4-BE49-F238E27FC236}">
                <a16:creationId xmlns:a16="http://schemas.microsoft.com/office/drawing/2014/main" id="{CCB42F48-8654-DAFA-1128-A9960A648289}"/>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05264" y="2916291"/>
            <a:ext cx="415062" cy="4329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Bold">
            <a:extLst>
              <a:ext uri="{FF2B5EF4-FFF2-40B4-BE49-F238E27FC236}">
                <a16:creationId xmlns:a16="http://schemas.microsoft.com/office/drawing/2014/main" id="{7D6C8723-2CF3-C6FD-8FCB-AE3E59E275C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30195" y="3274822"/>
            <a:ext cx="365200" cy="3809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DuplicateSelectedSlides">
            <a:extLst>
              <a:ext uri="{FF2B5EF4-FFF2-40B4-BE49-F238E27FC236}">
                <a16:creationId xmlns:a16="http://schemas.microsoft.com/office/drawing/2014/main" id="{421AABDF-55C8-9FA6-D48E-087C3781CB9F}"/>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33442" y="2078034"/>
            <a:ext cx="558704" cy="5828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FontSizeIncrease">
            <a:extLst>
              <a:ext uri="{FF2B5EF4-FFF2-40B4-BE49-F238E27FC236}">
                <a16:creationId xmlns:a16="http://schemas.microsoft.com/office/drawing/2014/main" id="{DA588264-9A45-9F4C-A0B6-3016F9DA9DA1}"/>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30195" y="2539669"/>
            <a:ext cx="365200" cy="38095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6" descr="PasteSourceFormatting">
            <a:extLst>
              <a:ext uri="{FF2B5EF4-FFF2-40B4-BE49-F238E27FC236}">
                <a16:creationId xmlns:a16="http://schemas.microsoft.com/office/drawing/2014/main" id="{CC93E8DA-8BDC-FE5D-38D9-EE058F5B9DCF}"/>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3108" y="1385841"/>
            <a:ext cx="379374" cy="3986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2" descr="SlideNew">
            <a:extLst>
              <a:ext uri="{FF2B5EF4-FFF2-40B4-BE49-F238E27FC236}">
                <a16:creationId xmlns:a16="http://schemas.microsoft.com/office/drawing/2014/main" id="{71AD2D47-BE83-5B6B-F8DA-82CA05DE3D70}"/>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77263" y="1724985"/>
            <a:ext cx="471063" cy="495052"/>
          </a:xfrm>
          <a:prstGeom prst="rect">
            <a:avLst/>
          </a:prstGeom>
          <a:noFill/>
          <a:extLst>
            <a:ext uri="{909E8E84-426E-40DD-AFC4-6F175D3DCCD1}">
              <a14:hiddenFill xmlns:a14="http://schemas.microsoft.com/office/drawing/2010/main">
                <a:solidFill>
                  <a:srgbClr val="FFFFFF"/>
                </a:solidFill>
              </a14:hiddenFill>
            </a:ext>
          </a:extLst>
        </p:spPr>
      </p:pic>
      <p:sp>
        <p:nvSpPr>
          <p:cNvPr id="99" name="テキスト ボックス 98">
            <a:extLst>
              <a:ext uri="{FF2B5EF4-FFF2-40B4-BE49-F238E27FC236}">
                <a16:creationId xmlns:a16="http://schemas.microsoft.com/office/drawing/2014/main" id="{F25E3F7D-C5BF-E172-628B-63D603E294CB}"/>
              </a:ext>
            </a:extLst>
          </p:cNvPr>
          <p:cNvSpPr txBox="1">
            <a:spLocks/>
          </p:cNvSpPr>
          <p:nvPr/>
        </p:nvSpPr>
        <p:spPr>
          <a:xfrm>
            <a:off x="4851756" y="14021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書式の貼り付け</a:t>
            </a:r>
          </a:p>
        </p:txBody>
      </p:sp>
      <p:sp>
        <p:nvSpPr>
          <p:cNvPr id="102" name="テキスト ボックス 101">
            <a:extLst>
              <a:ext uri="{FF2B5EF4-FFF2-40B4-BE49-F238E27FC236}">
                <a16:creationId xmlns:a16="http://schemas.microsoft.com/office/drawing/2014/main" id="{8B4432F9-17E9-EC43-5BF0-E373D1EE090D}"/>
              </a:ext>
            </a:extLst>
          </p:cNvPr>
          <p:cNvSpPr txBox="1">
            <a:spLocks/>
          </p:cNvSpPr>
          <p:nvPr/>
        </p:nvSpPr>
        <p:spPr>
          <a:xfrm>
            <a:off x="6575010" y="14021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dirty="0">
                <a:latin typeface="Candara" panose="020E0502030303020204" pitchFamily="34" charset="0"/>
                <a:ea typeface="Meiryo UI" panose="020B0604030504040204" pitchFamily="50" charset="-128"/>
              </a:rPr>
              <a:t>Ctrl + Shift + V</a:t>
            </a:r>
            <a:endParaRPr lang="ja-JP" altLang="en-US" sz="1400" dirty="0">
              <a:latin typeface="Candara" panose="020E0502030303020204" pitchFamily="34" charset="0"/>
              <a:ea typeface="Meiryo UI" panose="020B0604030504040204" pitchFamily="50" charset="-128"/>
            </a:endParaRPr>
          </a:p>
        </p:txBody>
      </p:sp>
      <p:cxnSp>
        <p:nvCxnSpPr>
          <p:cNvPr id="103" name="直線コネクタ 102">
            <a:extLst>
              <a:ext uri="{FF2B5EF4-FFF2-40B4-BE49-F238E27FC236}">
                <a16:creationId xmlns:a16="http://schemas.microsoft.com/office/drawing/2014/main" id="{5E5E5AB7-16CF-1F66-3C75-1FF1AEAB0321}"/>
              </a:ext>
            </a:extLst>
          </p:cNvPr>
          <p:cNvCxnSpPr>
            <a:cxnSpLocks/>
          </p:cNvCxnSpPr>
          <p:nvPr/>
        </p:nvCxnSpPr>
        <p:spPr>
          <a:xfrm>
            <a:off x="4332200" y="179449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04" name="テキスト ボックス 103">
            <a:extLst>
              <a:ext uri="{FF2B5EF4-FFF2-40B4-BE49-F238E27FC236}">
                <a16:creationId xmlns:a16="http://schemas.microsoft.com/office/drawing/2014/main" id="{42C0791D-01F6-6700-CE31-05A3969F7BA6}"/>
              </a:ext>
            </a:extLst>
          </p:cNvPr>
          <p:cNvSpPr txBox="1">
            <a:spLocks/>
          </p:cNvSpPr>
          <p:nvPr/>
        </p:nvSpPr>
        <p:spPr>
          <a:xfrm>
            <a:off x="4851756" y="17774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新しいスライド</a:t>
            </a:r>
            <a:endParaRPr lang="ja-JP" altLang="en-US" sz="1400" dirty="0">
              <a:latin typeface="Candara" panose="020E0502030303020204" pitchFamily="34" charset="0"/>
              <a:ea typeface="Meiryo UI" panose="020B0604030504040204" pitchFamily="50" charset="-128"/>
            </a:endParaRPr>
          </a:p>
        </p:txBody>
      </p:sp>
      <p:cxnSp>
        <p:nvCxnSpPr>
          <p:cNvPr id="105" name="直線コネクタ 104">
            <a:extLst>
              <a:ext uri="{FF2B5EF4-FFF2-40B4-BE49-F238E27FC236}">
                <a16:creationId xmlns:a16="http://schemas.microsoft.com/office/drawing/2014/main" id="{24FC6502-0CF7-4D7A-1CD9-F6F270E6FD9D}"/>
              </a:ext>
            </a:extLst>
          </p:cNvPr>
          <p:cNvCxnSpPr>
            <a:cxnSpLocks/>
          </p:cNvCxnSpPr>
          <p:nvPr/>
        </p:nvCxnSpPr>
        <p:spPr>
          <a:xfrm>
            <a:off x="4332200" y="216982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199D2955-5D45-4EF3-C307-1BC182104FF1}"/>
              </a:ext>
            </a:extLst>
          </p:cNvPr>
          <p:cNvSpPr txBox="1">
            <a:spLocks/>
          </p:cNvSpPr>
          <p:nvPr/>
        </p:nvSpPr>
        <p:spPr>
          <a:xfrm>
            <a:off x="4851756" y="21527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スライドの複製</a:t>
            </a:r>
            <a:endParaRPr lang="ja-JP" altLang="en-US" sz="1400" dirty="0">
              <a:latin typeface="Candara" panose="020E0502030303020204" pitchFamily="34" charset="0"/>
              <a:ea typeface="Meiryo UI" panose="020B0604030504040204" pitchFamily="50" charset="-128"/>
            </a:endParaRPr>
          </a:p>
        </p:txBody>
      </p:sp>
      <p:cxnSp>
        <p:nvCxnSpPr>
          <p:cNvPr id="107" name="直線コネクタ 106">
            <a:extLst>
              <a:ext uri="{FF2B5EF4-FFF2-40B4-BE49-F238E27FC236}">
                <a16:creationId xmlns:a16="http://schemas.microsoft.com/office/drawing/2014/main" id="{E743ADDF-1F22-C5C4-9D26-23ADD9EE9D5D}"/>
              </a:ext>
            </a:extLst>
          </p:cNvPr>
          <p:cNvCxnSpPr>
            <a:cxnSpLocks/>
          </p:cNvCxnSpPr>
          <p:nvPr/>
        </p:nvCxnSpPr>
        <p:spPr>
          <a:xfrm>
            <a:off x="4332200" y="254514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32498D77-FA6E-06C5-F552-116A66BD325D}"/>
              </a:ext>
            </a:extLst>
          </p:cNvPr>
          <p:cNvSpPr txBox="1">
            <a:spLocks/>
          </p:cNvSpPr>
          <p:nvPr/>
        </p:nvSpPr>
        <p:spPr>
          <a:xfrm>
            <a:off x="4851756" y="25281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フォントサイズの拡大</a:t>
            </a:r>
            <a:endParaRPr lang="ja-JP" altLang="en-US" sz="1400" dirty="0">
              <a:latin typeface="Candara" panose="020E0502030303020204" pitchFamily="34" charset="0"/>
              <a:ea typeface="Meiryo UI" panose="020B0604030504040204" pitchFamily="50" charset="-128"/>
            </a:endParaRPr>
          </a:p>
        </p:txBody>
      </p:sp>
      <p:sp>
        <p:nvSpPr>
          <p:cNvPr id="109" name="テキスト ボックス 108">
            <a:extLst>
              <a:ext uri="{FF2B5EF4-FFF2-40B4-BE49-F238E27FC236}">
                <a16:creationId xmlns:a16="http://schemas.microsoft.com/office/drawing/2014/main" id="{2EC2AC1A-C05F-A331-659A-E8BA216BC214}"/>
              </a:ext>
            </a:extLst>
          </p:cNvPr>
          <p:cNvSpPr txBox="1">
            <a:spLocks/>
          </p:cNvSpPr>
          <p:nvPr/>
        </p:nvSpPr>
        <p:spPr>
          <a:xfrm>
            <a:off x="6575010" y="17774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M</a:t>
            </a:r>
            <a:endParaRPr lang="ja-JP" altLang="en-US" sz="1400" dirty="0">
              <a:latin typeface="Candara" panose="020E0502030303020204" pitchFamily="34" charset="0"/>
              <a:ea typeface="Meiryo UI" panose="020B0604030504040204" pitchFamily="50" charset="-128"/>
            </a:endParaRPr>
          </a:p>
        </p:txBody>
      </p:sp>
      <p:sp>
        <p:nvSpPr>
          <p:cNvPr id="110" name="テキスト ボックス 109">
            <a:extLst>
              <a:ext uri="{FF2B5EF4-FFF2-40B4-BE49-F238E27FC236}">
                <a16:creationId xmlns:a16="http://schemas.microsoft.com/office/drawing/2014/main" id="{EDF40380-03B3-DBCD-537A-4C3DE0A84DD6}"/>
              </a:ext>
            </a:extLst>
          </p:cNvPr>
          <p:cNvSpPr txBox="1">
            <a:spLocks/>
          </p:cNvSpPr>
          <p:nvPr/>
        </p:nvSpPr>
        <p:spPr>
          <a:xfrm>
            <a:off x="6575010" y="21527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D</a:t>
            </a:r>
            <a:endParaRPr lang="ja-JP" altLang="en-US" sz="1400" dirty="0">
              <a:latin typeface="Candara" panose="020E0502030303020204" pitchFamily="34" charset="0"/>
              <a:ea typeface="Meiryo UI" panose="020B0604030504040204" pitchFamily="50" charset="-128"/>
            </a:endParaRPr>
          </a:p>
        </p:txBody>
      </p:sp>
      <p:sp>
        <p:nvSpPr>
          <p:cNvPr id="111" name="テキスト ボックス 110">
            <a:extLst>
              <a:ext uri="{FF2B5EF4-FFF2-40B4-BE49-F238E27FC236}">
                <a16:creationId xmlns:a16="http://schemas.microsoft.com/office/drawing/2014/main" id="{D63937B0-266B-4CED-E899-6067162024F1}"/>
              </a:ext>
            </a:extLst>
          </p:cNvPr>
          <p:cNvSpPr txBox="1">
            <a:spLocks/>
          </p:cNvSpPr>
          <p:nvPr/>
        </p:nvSpPr>
        <p:spPr>
          <a:xfrm>
            <a:off x="6575010" y="25281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a:t>
            </a:r>
            <a:endParaRPr lang="ja-JP" altLang="en-US" sz="1400" dirty="0">
              <a:latin typeface="Candara" panose="020E0502030303020204" pitchFamily="34" charset="0"/>
              <a:ea typeface="Meiryo UI" panose="020B0604030504040204" pitchFamily="50" charset="-128"/>
            </a:endParaRPr>
          </a:p>
        </p:txBody>
      </p:sp>
      <p:cxnSp>
        <p:nvCxnSpPr>
          <p:cNvPr id="112" name="直線コネクタ 111">
            <a:extLst>
              <a:ext uri="{FF2B5EF4-FFF2-40B4-BE49-F238E27FC236}">
                <a16:creationId xmlns:a16="http://schemas.microsoft.com/office/drawing/2014/main" id="{25360C29-9BC6-4D6D-417B-9E90B15776D1}"/>
              </a:ext>
            </a:extLst>
          </p:cNvPr>
          <p:cNvCxnSpPr>
            <a:cxnSpLocks/>
          </p:cNvCxnSpPr>
          <p:nvPr/>
        </p:nvCxnSpPr>
        <p:spPr>
          <a:xfrm>
            <a:off x="4332200" y="292047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B7A83101-E37A-29D1-5487-87175081D8A9}"/>
              </a:ext>
            </a:extLst>
          </p:cNvPr>
          <p:cNvSpPr txBox="1">
            <a:spLocks/>
          </p:cNvSpPr>
          <p:nvPr/>
        </p:nvSpPr>
        <p:spPr>
          <a:xfrm>
            <a:off x="4851756" y="29034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フォントサイズの縮小</a:t>
            </a:r>
            <a:endParaRPr lang="ja-JP" altLang="en-US" sz="1400" dirty="0">
              <a:latin typeface="Candara" panose="020E0502030303020204" pitchFamily="34" charset="0"/>
              <a:ea typeface="Meiryo UI" panose="020B0604030504040204" pitchFamily="50" charset="-128"/>
            </a:endParaRPr>
          </a:p>
        </p:txBody>
      </p:sp>
      <p:cxnSp>
        <p:nvCxnSpPr>
          <p:cNvPr id="114" name="直線コネクタ 113">
            <a:extLst>
              <a:ext uri="{FF2B5EF4-FFF2-40B4-BE49-F238E27FC236}">
                <a16:creationId xmlns:a16="http://schemas.microsoft.com/office/drawing/2014/main" id="{E2A01A48-AEF1-3668-BE87-36BDB18FE155}"/>
              </a:ext>
            </a:extLst>
          </p:cNvPr>
          <p:cNvCxnSpPr>
            <a:cxnSpLocks/>
          </p:cNvCxnSpPr>
          <p:nvPr/>
        </p:nvCxnSpPr>
        <p:spPr>
          <a:xfrm>
            <a:off x="4332200" y="329579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4FCDCF08-25E2-7057-5985-3D37C3A3A820}"/>
              </a:ext>
            </a:extLst>
          </p:cNvPr>
          <p:cNvSpPr txBox="1">
            <a:spLocks/>
          </p:cNvSpPr>
          <p:nvPr/>
        </p:nvSpPr>
        <p:spPr>
          <a:xfrm>
            <a:off x="4851756" y="32787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太字</a:t>
            </a:r>
            <a:endParaRPr lang="ja-JP" altLang="en-US" sz="1400" dirty="0">
              <a:latin typeface="Candara" panose="020E0502030303020204" pitchFamily="34" charset="0"/>
              <a:ea typeface="Meiryo UI" panose="020B0604030504040204" pitchFamily="50" charset="-128"/>
            </a:endParaRPr>
          </a:p>
        </p:txBody>
      </p:sp>
      <p:cxnSp>
        <p:nvCxnSpPr>
          <p:cNvPr id="116" name="直線コネクタ 115">
            <a:extLst>
              <a:ext uri="{FF2B5EF4-FFF2-40B4-BE49-F238E27FC236}">
                <a16:creationId xmlns:a16="http://schemas.microsoft.com/office/drawing/2014/main" id="{DD32E6B3-17A8-9038-69E7-2642942800AE}"/>
              </a:ext>
            </a:extLst>
          </p:cNvPr>
          <p:cNvCxnSpPr>
            <a:cxnSpLocks/>
          </p:cNvCxnSpPr>
          <p:nvPr/>
        </p:nvCxnSpPr>
        <p:spPr>
          <a:xfrm>
            <a:off x="4332200" y="367112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17" name="テキスト ボックス 116">
            <a:extLst>
              <a:ext uri="{FF2B5EF4-FFF2-40B4-BE49-F238E27FC236}">
                <a16:creationId xmlns:a16="http://schemas.microsoft.com/office/drawing/2014/main" id="{AA52F8DB-203B-7217-2C2F-4430D2057260}"/>
              </a:ext>
            </a:extLst>
          </p:cNvPr>
          <p:cNvSpPr txBox="1">
            <a:spLocks/>
          </p:cNvSpPr>
          <p:nvPr/>
        </p:nvSpPr>
        <p:spPr>
          <a:xfrm>
            <a:off x="6575010" y="29034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a:t>
            </a:r>
            <a:endParaRPr lang="ja-JP" altLang="en-US" sz="1400" dirty="0">
              <a:latin typeface="Candara" panose="020E0502030303020204" pitchFamily="34" charset="0"/>
              <a:ea typeface="Meiryo UI" panose="020B0604030504040204" pitchFamily="50" charset="-128"/>
            </a:endParaRPr>
          </a:p>
        </p:txBody>
      </p:sp>
      <p:sp>
        <p:nvSpPr>
          <p:cNvPr id="118" name="テキスト ボックス 117">
            <a:extLst>
              <a:ext uri="{FF2B5EF4-FFF2-40B4-BE49-F238E27FC236}">
                <a16:creationId xmlns:a16="http://schemas.microsoft.com/office/drawing/2014/main" id="{BDDED1EA-A2AE-0132-6101-435851D21CE3}"/>
              </a:ext>
            </a:extLst>
          </p:cNvPr>
          <p:cNvSpPr txBox="1">
            <a:spLocks/>
          </p:cNvSpPr>
          <p:nvPr/>
        </p:nvSpPr>
        <p:spPr>
          <a:xfrm>
            <a:off x="6575010" y="32787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B</a:t>
            </a:r>
            <a:endParaRPr lang="ja-JP" altLang="en-US" sz="1400" dirty="0">
              <a:latin typeface="Candara" panose="020E0502030303020204" pitchFamily="34" charset="0"/>
              <a:ea typeface="Meiryo UI" panose="020B0604030504040204" pitchFamily="50" charset="-128"/>
            </a:endParaRPr>
          </a:p>
        </p:txBody>
      </p:sp>
      <p:pic>
        <p:nvPicPr>
          <p:cNvPr id="185" name="Picture 32" descr="Italic">
            <a:extLst>
              <a:ext uri="{FF2B5EF4-FFF2-40B4-BE49-F238E27FC236}">
                <a16:creationId xmlns:a16="http://schemas.microsoft.com/office/drawing/2014/main" id="{63EE6124-C7F0-856D-3AE2-0EAE4E9DEDBF}"/>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49055" y="3675828"/>
            <a:ext cx="327479" cy="34415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34" descr="ObjectBringForward">
            <a:extLst>
              <a:ext uri="{FF2B5EF4-FFF2-40B4-BE49-F238E27FC236}">
                <a16:creationId xmlns:a16="http://schemas.microsoft.com/office/drawing/2014/main" id="{F6DBAB2B-5E9F-0A33-A72D-F90404694C94}"/>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30976" y="5590738"/>
            <a:ext cx="363636" cy="382155"/>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50" descr="ObjectSendBackward">
            <a:extLst>
              <a:ext uri="{FF2B5EF4-FFF2-40B4-BE49-F238E27FC236}">
                <a16:creationId xmlns:a16="http://schemas.microsoft.com/office/drawing/2014/main" id="{8E39A651-00D9-5E3A-8B83-5C8462AD9C00}"/>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30976" y="5950269"/>
            <a:ext cx="363636" cy="382155"/>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60" descr="ParagraphIndentLeft">
            <a:extLst>
              <a:ext uri="{FF2B5EF4-FFF2-40B4-BE49-F238E27FC236}">
                <a16:creationId xmlns:a16="http://schemas.microsoft.com/office/drawing/2014/main" id="{F43D763F-770B-B602-34D4-CA2DC87A1B92}"/>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96343" y="5158414"/>
            <a:ext cx="432902" cy="454947"/>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62" descr="ParagraphIndentRight">
            <a:extLst>
              <a:ext uri="{FF2B5EF4-FFF2-40B4-BE49-F238E27FC236}">
                <a16:creationId xmlns:a16="http://schemas.microsoft.com/office/drawing/2014/main" id="{47CF8142-F702-10DB-5D64-18160A79B598}"/>
              </a:ext>
            </a:extLst>
          </p:cNvPr>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30976" y="4798882"/>
            <a:ext cx="363636" cy="382155"/>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92" descr="Underline">
            <a:extLst>
              <a:ext uri="{FF2B5EF4-FFF2-40B4-BE49-F238E27FC236}">
                <a16:creationId xmlns:a16="http://schemas.microsoft.com/office/drawing/2014/main" id="{84506237-F72E-FD0B-F3D8-9CBD51142E2B}"/>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49055" y="4064416"/>
            <a:ext cx="327479" cy="344155"/>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102" descr="TextNormalCase">
            <a:extLst>
              <a:ext uri="{FF2B5EF4-FFF2-40B4-BE49-F238E27FC236}">
                <a16:creationId xmlns:a16="http://schemas.microsoft.com/office/drawing/2014/main" id="{DE045401-81EF-7B35-5095-7C2DB89B0C6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39087" y="4459100"/>
            <a:ext cx="347415" cy="362405"/>
          </a:xfrm>
          <a:prstGeom prst="rect">
            <a:avLst/>
          </a:prstGeom>
          <a:noFill/>
          <a:extLst>
            <a:ext uri="{909E8E84-426E-40DD-AFC4-6F175D3DCCD1}">
              <a14:hiddenFill xmlns:a14="http://schemas.microsoft.com/office/drawing/2010/main">
                <a:solidFill>
                  <a:srgbClr val="FFFFFF"/>
                </a:solidFill>
              </a14:hiddenFill>
            </a:ext>
          </a:extLst>
        </p:spPr>
      </p:pic>
      <p:sp>
        <p:nvSpPr>
          <p:cNvPr id="192" name="テキスト ボックス 191">
            <a:extLst>
              <a:ext uri="{FF2B5EF4-FFF2-40B4-BE49-F238E27FC236}">
                <a16:creationId xmlns:a16="http://schemas.microsoft.com/office/drawing/2014/main" id="{C1FF777E-64EF-AD8F-2DCB-D6DF5B78B51D}"/>
              </a:ext>
            </a:extLst>
          </p:cNvPr>
          <p:cNvSpPr txBox="1">
            <a:spLocks/>
          </p:cNvSpPr>
          <p:nvPr/>
        </p:nvSpPr>
        <p:spPr>
          <a:xfrm>
            <a:off x="4851756" y="36540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斜体</a:t>
            </a:r>
            <a:endParaRPr lang="ja-JP" altLang="en-US" sz="1400" dirty="0">
              <a:latin typeface="Candara" panose="020E0502030303020204" pitchFamily="34" charset="0"/>
              <a:ea typeface="Meiryo UI" panose="020B0604030504040204" pitchFamily="50" charset="-128"/>
            </a:endParaRPr>
          </a:p>
        </p:txBody>
      </p:sp>
      <p:cxnSp>
        <p:nvCxnSpPr>
          <p:cNvPr id="193" name="直線コネクタ 192">
            <a:extLst>
              <a:ext uri="{FF2B5EF4-FFF2-40B4-BE49-F238E27FC236}">
                <a16:creationId xmlns:a16="http://schemas.microsoft.com/office/drawing/2014/main" id="{6E4DDACE-EAC1-2614-FA5B-217F56175B8E}"/>
              </a:ext>
            </a:extLst>
          </p:cNvPr>
          <p:cNvCxnSpPr>
            <a:cxnSpLocks/>
          </p:cNvCxnSpPr>
          <p:nvPr/>
        </p:nvCxnSpPr>
        <p:spPr>
          <a:xfrm>
            <a:off x="4332200" y="404645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94" name="テキスト ボックス 193">
            <a:extLst>
              <a:ext uri="{FF2B5EF4-FFF2-40B4-BE49-F238E27FC236}">
                <a16:creationId xmlns:a16="http://schemas.microsoft.com/office/drawing/2014/main" id="{7F9437F4-EDF6-5F46-552D-7370FF9EA911}"/>
              </a:ext>
            </a:extLst>
          </p:cNvPr>
          <p:cNvSpPr txBox="1">
            <a:spLocks/>
          </p:cNvSpPr>
          <p:nvPr/>
        </p:nvSpPr>
        <p:spPr>
          <a:xfrm>
            <a:off x="4851756" y="40294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下線</a:t>
            </a:r>
            <a:endParaRPr lang="ja-JP" altLang="en-US" sz="1400" dirty="0">
              <a:latin typeface="Candara" panose="020E0502030303020204" pitchFamily="34" charset="0"/>
              <a:ea typeface="Meiryo UI" panose="020B0604030504040204" pitchFamily="50" charset="-128"/>
            </a:endParaRPr>
          </a:p>
        </p:txBody>
      </p:sp>
      <p:cxnSp>
        <p:nvCxnSpPr>
          <p:cNvPr id="195" name="直線コネクタ 194">
            <a:extLst>
              <a:ext uri="{FF2B5EF4-FFF2-40B4-BE49-F238E27FC236}">
                <a16:creationId xmlns:a16="http://schemas.microsoft.com/office/drawing/2014/main" id="{DFB21348-0182-6CB6-FC5F-DBE127E4D300}"/>
              </a:ext>
            </a:extLst>
          </p:cNvPr>
          <p:cNvCxnSpPr>
            <a:cxnSpLocks/>
          </p:cNvCxnSpPr>
          <p:nvPr/>
        </p:nvCxnSpPr>
        <p:spPr>
          <a:xfrm>
            <a:off x="4332200" y="442177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196" name="テキスト ボックス 195">
            <a:extLst>
              <a:ext uri="{FF2B5EF4-FFF2-40B4-BE49-F238E27FC236}">
                <a16:creationId xmlns:a16="http://schemas.microsoft.com/office/drawing/2014/main" id="{2085B8DD-85C6-18B8-A767-F58CE055C4CC}"/>
              </a:ext>
            </a:extLst>
          </p:cNvPr>
          <p:cNvSpPr txBox="1">
            <a:spLocks/>
          </p:cNvSpPr>
          <p:nvPr/>
        </p:nvSpPr>
        <p:spPr>
          <a:xfrm>
            <a:off x="4851756" y="44047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文字種の変換</a:t>
            </a:r>
          </a:p>
        </p:txBody>
      </p:sp>
      <p:sp>
        <p:nvSpPr>
          <p:cNvPr id="204" name="テキスト ボックス 203">
            <a:extLst>
              <a:ext uri="{FF2B5EF4-FFF2-40B4-BE49-F238E27FC236}">
                <a16:creationId xmlns:a16="http://schemas.microsoft.com/office/drawing/2014/main" id="{DD2FB512-116D-217B-2D92-58B4C70FB1DC}"/>
              </a:ext>
            </a:extLst>
          </p:cNvPr>
          <p:cNvSpPr txBox="1">
            <a:spLocks/>
          </p:cNvSpPr>
          <p:nvPr/>
        </p:nvSpPr>
        <p:spPr>
          <a:xfrm>
            <a:off x="6575010" y="36540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I</a:t>
            </a:r>
            <a:endParaRPr lang="ja-JP" altLang="en-US" sz="1400" dirty="0">
              <a:latin typeface="Candara" panose="020E0502030303020204" pitchFamily="34" charset="0"/>
              <a:ea typeface="Meiryo UI" panose="020B0604030504040204" pitchFamily="50" charset="-128"/>
            </a:endParaRPr>
          </a:p>
        </p:txBody>
      </p:sp>
      <p:sp>
        <p:nvSpPr>
          <p:cNvPr id="205" name="テキスト ボックス 204">
            <a:extLst>
              <a:ext uri="{FF2B5EF4-FFF2-40B4-BE49-F238E27FC236}">
                <a16:creationId xmlns:a16="http://schemas.microsoft.com/office/drawing/2014/main" id="{C90B17CA-E655-8F3E-D436-3A10C8E62182}"/>
              </a:ext>
            </a:extLst>
          </p:cNvPr>
          <p:cNvSpPr txBox="1">
            <a:spLocks/>
          </p:cNvSpPr>
          <p:nvPr/>
        </p:nvSpPr>
        <p:spPr>
          <a:xfrm>
            <a:off x="6575010" y="40294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U</a:t>
            </a:r>
            <a:endParaRPr lang="ja-JP" altLang="en-US" sz="1400" dirty="0">
              <a:latin typeface="Candara" panose="020E0502030303020204" pitchFamily="34" charset="0"/>
              <a:ea typeface="Meiryo UI" panose="020B0604030504040204" pitchFamily="50" charset="-128"/>
            </a:endParaRPr>
          </a:p>
        </p:txBody>
      </p:sp>
      <p:sp>
        <p:nvSpPr>
          <p:cNvPr id="206" name="テキスト ボックス 205">
            <a:extLst>
              <a:ext uri="{FF2B5EF4-FFF2-40B4-BE49-F238E27FC236}">
                <a16:creationId xmlns:a16="http://schemas.microsoft.com/office/drawing/2014/main" id="{7DDF0B46-2075-8C4B-2D4D-2AC2B8BA5FB1}"/>
              </a:ext>
            </a:extLst>
          </p:cNvPr>
          <p:cNvSpPr txBox="1">
            <a:spLocks/>
          </p:cNvSpPr>
          <p:nvPr/>
        </p:nvSpPr>
        <p:spPr>
          <a:xfrm>
            <a:off x="6575010" y="44047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F3</a:t>
            </a:r>
            <a:endParaRPr lang="ja-JP" altLang="en-US" sz="1400" dirty="0">
              <a:latin typeface="Candara" panose="020E0502030303020204" pitchFamily="34" charset="0"/>
              <a:ea typeface="Meiryo UI" panose="020B0604030504040204" pitchFamily="50" charset="-128"/>
            </a:endParaRPr>
          </a:p>
        </p:txBody>
      </p:sp>
      <p:cxnSp>
        <p:nvCxnSpPr>
          <p:cNvPr id="207" name="直線コネクタ 206">
            <a:extLst>
              <a:ext uri="{FF2B5EF4-FFF2-40B4-BE49-F238E27FC236}">
                <a16:creationId xmlns:a16="http://schemas.microsoft.com/office/drawing/2014/main" id="{66D2D155-B626-600E-61B5-ED32466E8EFA}"/>
              </a:ext>
            </a:extLst>
          </p:cNvPr>
          <p:cNvCxnSpPr>
            <a:cxnSpLocks/>
          </p:cNvCxnSpPr>
          <p:nvPr/>
        </p:nvCxnSpPr>
        <p:spPr>
          <a:xfrm>
            <a:off x="4332200" y="479710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08" name="テキスト ボックス 207">
            <a:extLst>
              <a:ext uri="{FF2B5EF4-FFF2-40B4-BE49-F238E27FC236}">
                <a16:creationId xmlns:a16="http://schemas.microsoft.com/office/drawing/2014/main" id="{66C4BB7B-F0C2-1F1F-15FC-6CFCD2B79885}"/>
              </a:ext>
            </a:extLst>
          </p:cNvPr>
          <p:cNvSpPr txBox="1">
            <a:spLocks/>
          </p:cNvSpPr>
          <p:nvPr/>
        </p:nvSpPr>
        <p:spPr>
          <a:xfrm>
            <a:off x="4851756" y="47800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インデントを減らす</a:t>
            </a:r>
            <a:endParaRPr lang="ja-JP" altLang="en-US" sz="1400" dirty="0">
              <a:latin typeface="Candara" panose="020E0502030303020204" pitchFamily="34" charset="0"/>
              <a:ea typeface="Meiryo UI" panose="020B0604030504040204" pitchFamily="50" charset="-128"/>
            </a:endParaRPr>
          </a:p>
        </p:txBody>
      </p:sp>
      <p:cxnSp>
        <p:nvCxnSpPr>
          <p:cNvPr id="209" name="直線コネクタ 208">
            <a:extLst>
              <a:ext uri="{FF2B5EF4-FFF2-40B4-BE49-F238E27FC236}">
                <a16:creationId xmlns:a16="http://schemas.microsoft.com/office/drawing/2014/main" id="{D2144736-BA89-4C54-5222-3E8C69AA8D19}"/>
              </a:ext>
            </a:extLst>
          </p:cNvPr>
          <p:cNvCxnSpPr>
            <a:cxnSpLocks/>
          </p:cNvCxnSpPr>
          <p:nvPr/>
        </p:nvCxnSpPr>
        <p:spPr>
          <a:xfrm>
            <a:off x="4332200" y="517242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10" name="テキスト ボックス 209">
            <a:extLst>
              <a:ext uri="{FF2B5EF4-FFF2-40B4-BE49-F238E27FC236}">
                <a16:creationId xmlns:a16="http://schemas.microsoft.com/office/drawing/2014/main" id="{FAE6B5F5-8BE0-E5B1-B9B7-FE08D261EA17}"/>
              </a:ext>
            </a:extLst>
          </p:cNvPr>
          <p:cNvSpPr txBox="1">
            <a:spLocks/>
          </p:cNvSpPr>
          <p:nvPr/>
        </p:nvSpPr>
        <p:spPr>
          <a:xfrm>
            <a:off x="4851756" y="51553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インデントを増やす</a:t>
            </a:r>
          </a:p>
        </p:txBody>
      </p:sp>
      <p:cxnSp>
        <p:nvCxnSpPr>
          <p:cNvPr id="211" name="直線コネクタ 210">
            <a:extLst>
              <a:ext uri="{FF2B5EF4-FFF2-40B4-BE49-F238E27FC236}">
                <a16:creationId xmlns:a16="http://schemas.microsoft.com/office/drawing/2014/main" id="{B841E515-073A-DE76-B7A9-429920560F97}"/>
              </a:ext>
            </a:extLst>
          </p:cNvPr>
          <p:cNvCxnSpPr>
            <a:cxnSpLocks/>
          </p:cNvCxnSpPr>
          <p:nvPr/>
        </p:nvCxnSpPr>
        <p:spPr>
          <a:xfrm>
            <a:off x="4332200" y="554775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12" name="テキスト ボックス 211">
            <a:extLst>
              <a:ext uri="{FF2B5EF4-FFF2-40B4-BE49-F238E27FC236}">
                <a16:creationId xmlns:a16="http://schemas.microsoft.com/office/drawing/2014/main" id="{9F0317C6-BCBE-211E-5ADB-3AD92A7E50DA}"/>
              </a:ext>
            </a:extLst>
          </p:cNvPr>
          <p:cNvSpPr txBox="1">
            <a:spLocks/>
          </p:cNvSpPr>
          <p:nvPr/>
        </p:nvSpPr>
        <p:spPr>
          <a:xfrm>
            <a:off x="4851756" y="55307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前面へ移動</a:t>
            </a:r>
            <a:endParaRPr lang="ja-JP" altLang="en-US" sz="1400" dirty="0">
              <a:latin typeface="Candara" panose="020E0502030303020204" pitchFamily="34" charset="0"/>
              <a:ea typeface="Meiryo UI" panose="020B0604030504040204" pitchFamily="50" charset="-128"/>
            </a:endParaRPr>
          </a:p>
        </p:txBody>
      </p:sp>
      <p:sp>
        <p:nvSpPr>
          <p:cNvPr id="213" name="テキスト ボックス 212">
            <a:extLst>
              <a:ext uri="{FF2B5EF4-FFF2-40B4-BE49-F238E27FC236}">
                <a16:creationId xmlns:a16="http://schemas.microsoft.com/office/drawing/2014/main" id="{D8F11361-E1DA-7E00-7D23-8692A1ADED9A}"/>
              </a:ext>
            </a:extLst>
          </p:cNvPr>
          <p:cNvSpPr txBox="1">
            <a:spLocks/>
          </p:cNvSpPr>
          <p:nvPr/>
        </p:nvSpPr>
        <p:spPr>
          <a:xfrm>
            <a:off x="6575010" y="47800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Alt + Shift + ←</a:t>
            </a:r>
            <a:endParaRPr lang="ja-JP" altLang="en-US" sz="1400" dirty="0">
              <a:latin typeface="Candara" panose="020E0502030303020204" pitchFamily="34" charset="0"/>
              <a:ea typeface="Meiryo UI" panose="020B0604030504040204" pitchFamily="50" charset="-128"/>
            </a:endParaRPr>
          </a:p>
        </p:txBody>
      </p:sp>
      <p:sp>
        <p:nvSpPr>
          <p:cNvPr id="214" name="テキスト ボックス 213">
            <a:extLst>
              <a:ext uri="{FF2B5EF4-FFF2-40B4-BE49-F238E27FC236}">
                <a16:creationId xmlns:a16="http://schemas.microsoft.com/office/drawing/2014/main" id="{CAC5011C-DAAB-1227-6A25-A3113C2A43A1}"/>
              </a:ext>
            </a:extLst>
          </p:cNvPr>
          <p:cNvSpPr txBox="1">
            <a:spLocks/>
          </p:cNvSpPr>
          <p:nvPr/>
        </p:nvSpPr>
        <p:spPr>
          <a:xfrm>
            <a:off x="6575010" y="51553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Alt + Shift + →</a:t>
            </a:r>
            <a:endParaRPr lang="ja-JP" altLang="en-US" sz="1400" dirty="0">
              <a:latin typeface="Candara" panose="020E0502030303020204" pitchFamily="34" charset="0"/>
              <a:ea typeface="Meiryo UI" panose="020B0604030504040204" pitchFamily="50" charset="-128"/>
            </a:endParaRPr>
          </a:p>
        </p:txBody>
      </p:sp>
      <p:sp>
        <p:nvSpPr>
          <p:cNvPr id="215" name="テキスト ボックス 214">
            <a:extLst>
              <a:ext uri="{FF2B5EF4-FFF2-40B4-BE49-F238E27FC236}">
                <a16:creationId xmlns:a16="http://schemas.microsoft.com/office/drawing/2014/main" id="{BF9ECFF8-9C53-08CA-E645-DAAC3883B52D}"/>
              </a:ext>
            </a:extLst>
          </p:cNvPr>
          <p:cNvSpPr txBox="1">
            <a:spLocks/>
          </p:cNvSpPr>
          <p:nvPr/>
        </p:nvSpPr>
        <p:spPr>
          <a:xfrm>
            <a:off x="6575010" y="55307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dirty="0">
                <a:latin typeface="Candara" panose="020E0502030303020204" pitchFamily="34" charset="0"/>
                <a:ea typeface="Meiryo UI" panose="020B0604030504040204" pitchFamily="50" charset="-128"/>
              </a:rPr>
              <a:t>Ctrl </a:t>
            </a:r>
            <a:r>
              <a:rPr lang="ja-JP" altLang="en-US" sz="1400" dirty="0">
                <a:latin typeface="Candara" panose="020E0502030303020204" pitchFamily="34" charset="0"/>
                <a:ea typeface="Meiryo UI" panose="020B0604030504040204" pitchFamily="50" charset="-128"/>
              </a:rPr>
              <a:t>＋</a:t>
            </a:r>
            <a:r>
              <a:rPr lang="en-US" altLang="ja-JP" sz="1400" dirty="0">
                <a:latin typeface="Candara" panose="020E0502030303020204" pitchFamily="34" charset="0"/>
                <a:ea typeface="Meiryo UI" panose="020B0604030504040204" pitchFamily="50" charset="-128"/>
              </a:rPr>
              <a:t>[</a:t>
            </a:r>
            <a:endParaRPr lang="ja-JP" altLang="en-US" sz="1400" dirty="0">
              <a:latin typeface="Candara" panose="020E0502030303020204" pitchFamily="34" charset="0"/>
              <a:ea typeface="Meiryo UI" panose="020B0604030504040204" pitchFamily="50" charset="-128"/>
            </a:endParaRPr>
          </a:p>
        </p:txBody>
      </p:sp>
      <p:cxnSp>
        <p:nvCxnSpPr>
          <p:cNvPr id="216" name="直線コネクタ 215">
            <a:extLst>
              <a:ext uri="{FF2B5EF4-FFF2-40B4-BE49-F238E27FC236}">
                <a16:creationId xmlns:a16="http://schemas.microsoft.com/office/drawing/2014/main" id="{08E2C445-7FA7-3F8E-19DA-F82A0A64752F}"/>
              </a:ext>
            </a:extLst>
          </p:cNvPr>
          <p:cNvCxnSpPr>
            <a:cxnSpLocks/>
          </p:cNvCxnSpPr>
          <p:nvPr/>
        </p:nvCxnSpPr>
        <p:spPr>
          <a:xfrm>
            <a:off x="4332200" y="592308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17" name="テキスト ボックス 216">
            <a:extLst>
              <a:ext uri="{FF2B5EF4-FFF2-40B4-BE49-F238E27FC236}">
                <a16:creationId xmlns:a16="http://schemas.microsoft.com/office/drawing/2014/main" id="{0BB827BA-F7A1-7D59-C532-14B8E672875F}"/>
              </a:ext>
            </a:extLst>
          </p:cNvPr>
          <p:cNvSpPr txBox="1">
            <a:spLocks/>
          </p:cNvSpPr>
          <p:nvPr/>
        </p:nvSpPr>
        <p:spPr>
          <a:xfrm>
            <a:off x="4851756" y="5906033"/>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背面へ移動</a:t>
            </a:r>
          </a:p>
        </p:txBody>
      </p:sp>
      <p:sp>
        <p:nvSpPr>
          <p:cNvPr id="219" name="テキスト ボックス 218">
            <a:extLst>
              <a:ext uri="{FF2B5EF4-FFF2-40B4-BE49-F238E27FC236}">
                <a16:creationId xmlns:a16="http://schemas.microsoft.com/office/drawing/2014/main" id="{C717939C-D53B-0F9C-9633-488F7278AED1}"/>
              </a:ext>
            </a:extLst>
          </p:cNvPr>
          <p:cNvSpPr txBox="1">
            <a:spLocks/>
          </p:cNvSpPr>
          <p:nvPr/>
        </p:nvSpPr>
        <p:spPr>
          <a:xfrm>
            <a:off x="6575010" y="5906033"/>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dirty="0">
                <a:latin typeface="Candara" panose="020E0502030303020204" pitchFamily="34" charset="0"/>
                <a:ea typeface="Meiryo UI" panose="020B0604030504040204" pitchFamily="50" charset="-128"/>
              </a:rPr>
              <a:t>Ctrl + ]</a:t>
            </a:r>
            <a:endParaRPr lang="ja-JP" altLang="en-US" sz="1400" dirty="0">
              <a:latin typeface="Candara" panose="020E0502030303020204" pitchFamily="34" charset="0"/>
              <a:ea typeface="Meiryo UI" panose="020B0604030504040204" pitchFamily="50" charset="-128"/>
            </a:endParaRPr>
          </a:p>
        </p:txBody>
      </p:sp>
      <p:grpSp>
        <p:nvGrpSpPr>
          <p:cNvPr id="198" name="グループ化 197">
            <a:extLst>
              <a:ext uri="{FF2B5EF4-FFF2-40B4-BE49-F238E27FC236}">
                <a16:creationId xmlns:a16="http://schemas.microsoft.com/office/drawing/2014/main" id="{8029EA4A-B8A5-4944-BA40-757F331E318E}"/>
              </a:ext>
            </a:extLst>
          </p:cNvPr>
          <p:cNvGrpSpPr/>
          <p:nvPr/>
        </p:nvGrpSpPr>
        <p:grpSpPr>
          <a:xfrm>
            <a:off x="8315786" y="1063907"/>
            <a:ext cx="2179522" cy="209264"/>
            <a:chOff x="2540000" y="2457736"/>
            <a:chExt cx="3175000" cy="209264"/>
          </a:xfrm>
        </p:grpSpPr>
        <p:cxnSp>
          <p:nvCxnSpPr>
            <p:cNvPr id="202" name="直線コネクタ 201">
              <a:extLst>
                <a:ext uri="{FF2B5EF4-FFF2-40B4-BE49-F238E27FC236}">
                  <a16:creationId xmlns:a16="http://schemas.microsoft.com/office/drawing/2014/main" id="{433B86C5-724A-6425-9BA7-5CF808C4C3B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3" name="テキスト ボックス 202">
              <a:extLst>
                <a:ext uri="{FF2B5EF4-FFF2-40B4-BE49-F238E27FC236}">
                  <a16:creationId xmlns:a16="http://schemas.microsoft.com/office/drawing/2014/main" id="{29812218-EC47-436F-6517-916C044D0634}"/>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機能名</a:t>
              </a:r>
            </a:p>
          </p:txBody>
        </p:sp>
      </p:grpSp>
      <p:grpSp>
        <p:nvGrpSpPr>
          <p:cNvPr id="199" name="グループ化 198">
            <a:extLst>
              <a:ext uri="{FF2B5EF4-FFF2-40B4-BE49-F238E27FC236}">
                <a16:creationId xmlns:a16="http://schemas.microsoft.com/office/drawing/2014/main" id="{C88936B5-2069-785C-F7EA-ECF8E6980F00}"/>
              </a:ext>
            </a:extLst>
          </p:cNvPr>
          <p:cNvGrpSpPr/>
          <p:nvPr/>
        </p:nvGrpSpPr>
        <p:grpSpPr>
          <a:xfrm>
            <a:off x="10558596" y="1063907"/>
            <a:ext cx="1310017" cy="209264"/>
            <a:chOff x="2540000" y="2457736"/>
            <a:chExt cx="3175000" cy="209264"/>
          </a:xfrm>
        </p:grpSpPr>
        <p:cxnSp>
          <p:nvCxnSpPr>
            <p:cNvPr id="200" name="直線コネクタ 199">
              <a:extLst>
                <a:ext uri="{FF2B5EF4-FFF2-40B4-BE49-F238E27FC236}">
                  <a16:creationId xmlns:a16="http://schemas.microsoft.com/office/drawing/2014/main" id="{7B812F5E-DDD0-002B-0482-4F7FEDBEC6BA}"/>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C32329B-E76D-EE77-B003-617061F71242}"/>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400" b="1" dirty="0">
                  <a:latin typeface="Candara" panose="020E0502030303020204" pitchFamily="34" charset="0"/>
                  <a:ea typeface="Meiryo UI" panose="020B0604030504040204" pitchFamily="50" charset="-128"/>
                </a:rPr>
                <a:t>ショートカット</a:t>
              </a:r>
            </a:p>
          </p:txBody>
        </p:sp>
      </p:grpSp>
      <p:pic>
        <p:nvPicPr>
          <p:cNvPr id="173" name="Picture 58" descr="ObjectsUngroup">
            <a:extLst>
              <a:ext uri="{FF2B5EF4-FFF2-40B4-BE49-F238E27FC236}">
                <a16:creationId xmlns:a16="http://schemas.microsoft.com/office/drawing/2014/main" id="{5F181458-6B52-117E-E883-2B4BD99B9B80}"/>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35224" y="1789079"/>
            <a:ext cx="325911" cy="342506"/>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56" descr="ObjectsRegroup">
            <a:extLst>
              <a:ext uri="{FF2B5EF4-FFF2-40B4-BE49-F238E27FC236}">
                <a16:creationId xmlns:a16="http://schemas.microsoft.com/office/drawing/2014/main" id="{5B72AAA3-0FA3-F8D1-E23F-F9585379C26E}"/>
              </a:ext>
            </a:extLst>
          </p:cNvPr>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419262" y="2161463"/>
            <a:ext cx="357833" cy="376053"/>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8" descr="GroupSlideShowStart">
            <a:extLst>
              <a:ext uri="{FF2B5EF4-FFF2-40B4-BE49-F238E27FC236}">
                <a16:creationId xmlns:a16="http://schemas.microsoft.com/office/drawing/2014/main" id="{83766119-C85F-B11F-1FFC-04FB0AA53BA5}"/>
              </a:ext>
            </a:extLst>
          </p:cNvPr>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409443" y="4790261"/>
            <a:ext cx="377472" cy="396694"/>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88" descr="Subscript">
            <a:extLst>
              <a:ext uri="{FF2B5EF4-FFF2-40B4-BE49-F238E27FC236}">
                <a16:creationId xmlns:a16="http://schemas.microsoft.com/office/drawing/2014/main" id="{9A7F3041-B8C1-CFE3-0D5B-7A4BA34ECC0D}"/>
              </a:ext>
            </a:extLst>
          </p:cNvPr>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09442" y="4013226"/>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90" descr="Superscript">
            <a:extLst>
              <a:ext uri="{FF2B5EF4-FFF2-40B4-BE49-F238E27FC236}">
                <a16:creationId xmlns:a16="http://schemas.microsoft.com/office/drawing/2014/main" id="{E9E94EF4-D881-1049-6493-1B16DA460B44}"/>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409442" y="4421530"/>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6" descr="GroupOutliningClose">
            <a:extLst>
              <a:ext uri="{FF2B5EF4-FFF2-40B4-BE49-F238E27FC236}">
                <a16:creationId xmlns:a16="http://schemas.microsoft.com/office/drawing/2014/main" id="{DB32712C-BFEA-38A2-95B0-3EB91B64B81D}"/>
              </a:ext>
            </a:extLst>
          </p:cNvPr>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409442" y="5548975"/>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30" descr="FileSaveAs">
            <a:extLst>
              <a:ext uri="{FF2B5EF4-FFF2-40B4-BE49-F238E27FC236}">
                <a16:creationId xmlns:a16="http://schemas.microsoft.com/office/drawing/2014/main" id="{267A3524-6471-B850-0938-C32B00C1AD33}"/>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09442" y="3652933"/>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54" descr="ObjectsGroup">
            <a:extLst>
              <a:ext uri="{FF2B5EF4-FFF2-40B4-BE49-F238E27FC236}">
                <a16:creationId xmlns:a16="http://schemas.microsoft.com/office/drawing/2014/main" id="{5E75B9F1-38C5-4EFC-2FD0-F3606AA9FA15}"/>
              </a:ext>
            </a:extLst>
          </p:cNvPr>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435224" y="1422362"/>
            <a:ext cx="325911" cy="342506"/>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72" descr="ReplaceDialog">
            <a:extLst>
              <a:ext uri="{FF2B5EF4-FFF2-40B4-BE49-F238E27FC236}">
                <a16:creationId xmlns:a16="http://schemas.microsoft.com/office/drawing/2014/main" id="{0218BC45-6E6B-BAA4-3C6A-280EA55BD8C3}"/>
              </a:ext>
            </a:extLst>
          </p:cNvPr>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409442" y="2888333"/>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76" descr="SearchSupportFAQ">
            <a:extLst>
              <a:ext uri="{FF2B5EF4-FFF2-40B4-BE49-F238E27FC236}">
                <a16:creationId xmlns:a16="http://schemas.microsoft.com/office/drawing/2014/main" id="{4E789C3B-5632-079F-C3FB-EB2E021E9789}"/>
              </a:ext>
            </a:extLst>
          </p:cNvPr>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409442" y="2503219"/>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78" descr="SelectAll">
            <a:extLst>
              <a:ext uri="{FF2B5EF4-FFF2-40B4-BE49-F238E27FC236}">
                <a16:creationId xmlns:a16="http://schemas.microsoft.com/office/drawing/2014/main" id="{7DD61223-A63B-11A0-50CE-AC49241DCB22}"/>
              </a:ext>
            </a:extLst>
          </p:cNvPr>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409442" y="3288937"/>
            <a:ext cx="377473" cy="396694"/>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6" descr="SlideShowFromCurrent">
            <a:extLst>
              <a:ext uri="{FF2B5EF4-FFF2-40B4-BE49-F238E27FC236}">
                <a16:creationId xmlns:a16="http://schemas.microsoft.com/office/drawing/2014/main" id="{D0CDB984-D40C-73C5-991B-DFA0F2C7727F}"/>
              </a:ext>
            </a:extLst>
          </p:cNvPr>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409442" y="5150467"/>
            <a:ext cx="377473" cy="396694"/>
          </a:xfrm>
          <a:prstGeom prst="rect">
            <a:avLst/>
          </a:prstGeom>
          <a:noFill/>
          <a:extLst>
            <a:ext uri="{909E8E84-426E-40DD-AFC4-6F175D3DCCD1}">
              <a14:hiddenFill xmlns:a14="http://schemas.microsoft.com/office/drawing/2010/main">
                <a:solidFill>
                  <a:srgbClr val="FFFFFF"/>
                </a:solidFill>
              </a14:hiddenFill>
            </a:ext>
          </a:extLst>
        </p:spPr>
      </p:pic>
      <p:sp>
        <p:nvSpPr>
          <p:cNvPr id="220" name="テキスト ボックス 219">
            <a:extLst>
              <a:ext uri="{FF2B5EF4-FFF2-40B4-BE49-F238E27FC236}">
                <a16:creationId xmlns:a16="http://schemas.microsoft.com/office/drawing/2014/main" id="{644891DB-767B-7508-CCA5-77F34A8BB9A8}"/>
              </a:ext>
            </a:extLst>
          </p:cNvPr>
          <p:cNvSpPr txBox="1">
            <a:spLocks/>
          </p:cNvSpPr>
          <p:nvPr/>
        </p:nvSpPr>
        <p:spPr>
          <a:xfrm>
            <a:off x="8835342" y="17774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ｵﾌﾞｼﾞｪｸﾄのｸﾞﾙｰﾌﾟ化解除</a:t>
            </a:r>
          </a:p>
        </p:txBody>
      </p:sp>
      <p:cxnSp>
        <p:nvCxnSpPr>
          <p:cNvPr id="221" name="直線コネクタ 220">
            <a:extLst>
              <a:ext uri="{FF2B5EF4-FFF2-40B4-BE49-F238E27FC236}">
                <a16:creationId xmlns:a16="http://schemas.microsoft.com/office/drawing/2014/main" id="{2B00284B-412B-BC70-12D3-F73800CC22D6}"/>
              </a:ext>
            </a:extLst>
          </p:cNvPr>
          <p:cNvCxnSpPr>
            <a:cxnSpLocks/>
          </p:cNvCxnSpPr>
          <p:nvPr/>
        </p:nvCxnSpPr>
        <p:spPr>
          <a:xfrm>
            <a:off x="8315786" y="216982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2" name="テキスト ボックス 221">
            <a:extLst>
              <a:ext uri="{FF2B5EF4-FFF2-40B4-BE49-F238E27FC236}">
                <a16:creationId xmlns:a16="http://schemas.microsoft.com/office/drawing/2014/main" id="{ECDC38DD-F990-73DD-B331-53C7F8EEA526}"/>
              </a:ext>
            </a:extLst>
          </p:cNvPr>
          <p:cNvSpPr txBox="1">
            <a:spLocks/>
          </p:cNvSpPr>
          <p:nvPr/>
        </p:nvSpPr>
        <p:spPr>
          <a:xfrm>
            <a:off x="8835342" y="21527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再グループ化</a:t>
            </a:r>
            <a:endParaRPr lang="ja-JP" altLang="en-US" sz="1400" dirty="0">
              <a:latin typeface="Candara" panose="020E0502030303020204" pitchFamily="34" charset="0"/>
              <a:ea typeface="Meiryo UI" panose="020B0604030504040204" pitchFamily="50" charset="-128"/>
            </a:endParaRPr>
          </a:p>
        </p:txBody>
      </p:sp>
      <p:cxnSp>
        <p:nvCxnSpPr>
          <p:cNvPr id="223" name="直線コネクタ 222">
            <a:extLst>
              <a:ext uri="{FF2B5EF4-FFF2-40B4-BE49-F238E27FC236}">
                <a16:creationId xmlns:a16="http://schemas.microsoft.com/office/drawing/2014/main" id="{C66EBAFB-088A-4568-6B56-6545EF84019C}"/>
              </a:ext>
            </a:extLst>
          </p:cNvPr>
          <p:cNvCxnSpPr>
            <a:cxnSpLocks/>
          </p:cNvCxnSpPr>
          <p:nvPr/>
        </p:nvCxnSpPr>
        <p:spPr>
          <a:xfrm>
            <a:off x="8315786" y="254514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4" name="テキスト ボックス 223">
            <a:extLst>
              <a:ext uri="{FF2B5EF4-FFF2-40B4-BE49-F238E27FC236}">
                <a16:creationId xmlns:a16="http://schemas.microsoft.com/office/drawing/2014/main" id="{1D3E248D-5595-ED3F-F0FE-E55A68FFD405}"/>
              </a:ext>
            </a:extLst>
          </p:cNvPr>
          <p:cNvSpPr txBox="1">
            <a:spLocks/>
          </p:cNvSpPr>
          <p:nvPr/>
        </p:nvSpPr>
        <p:spPr>
          <a:xfrm>
            <a:off x="8835342" y="25281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検索</a:t>
            </a:r>
            <a:endParaRPr lang="ja-JP" altLang="en-US" sz="1400" dirty="0">
              <a:latin typeface="Candara" panose="020E0502030303020204" pitchFamily="34" charset="0"/>
              <a:ea typeface="Meiryo UI" panose="020B0604030504040204" pitchFamily="50" charset="-128"/>
            </a:endParaRPr>
          </a:p>
        </p:txBody>
      </p:sp>
      <p:sp>
        <p:nvSpPr>
          <p:cNvPr id="225" name="テキスト ボックス 224">
            <a:extLst>
              <a:ext uri="{FF2B5EF4-FFF2-40B4-BE49-F238E27FC236}">
                <a16:creationId xmlns:a16="http://schemas.microsoft.com/office/drawing/2014/main" id="{0702E168-BCF5-1A2F-92A1-49045844DC5E}"/>
              </a:ext>
            </a:extLst>
          </p:cNvPr>
          <p:cNvSpPr txBox="1">
            <a:spLocks/>
          </p:cNvSpPr>
          <p:nvPr/>
        </p:nvSpPr>
        <p:spPr>
          <a:xfrm>
            <a:off x="10558596" y="17774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G</a:t>
            </a:r>
            <a:endParaRPr lang="ja-JP" altLang="en-US" sz="1400" dirty="0">
              <a:latin typeface="Candara" panose="020E0502030303020204" pitchFamily="34" charset="0"/>
              <a:ea typeface="Meiryo UI" panose="020B0604030504040204" pitchFamily="50" charset="-128"/>
            </a:endParaRPr>
          </a:p>
        </p:txBody>
      </p:sp>
      <p:sp>
        <p:nvSpPr>
          <p:cNvPr id="226" name="テキスト ボックス 225">
            <a:extLst>
              <a:ext uri="{FF2B5EF4-FFF2-40B4-BE49-F238E27FC236}">
                <a16:creationId xmlns:a16="http://schemas.microsoft.com/office/drawing/2014/main" id="{826FBBCE-9D04-C03B-D6FA-D2BFFE2610AB}"/>
              </a:ext>
            </a:extLst>
          </p:cNvPr>
          <p:cNvSpPr txBox="1">
            <a:spLocks/>
          </p:cNvSpPr>
          <p:nvPr/>
        </p:nvSpPr>
        <p:spPr>
          <a:xfrm>
            <a:off x="10558596" y="21527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J</a:t>
            </a:r>
            <a:endParaRPr lang="ja-JP" altLang="en-US" sz="1400" dirty="0">
              <a:latin typeface="Candara" panose="020E0502030303020204" pitchFamily="34" charset="0"/>
              <a:ea typeface="Meiryo UI" panose="020B0604030504040204" pitchFamily="50" charset="-128"/>
            </a:endParaRPr>
          </a:p>
        </p:txBody>
      </p:sp>
      <p:sp>
        <p:nvSpPr>
          <p:cNvPr id="227" name="テキスト ボックス 226">
            <a:extLst>
              <a:ext uri="{FF2B5EF4-FFF2-40B4-BE49-F238E27FC236}">
                <a16:creationId xmlns:a16="http://schemas.microsoft.com/office/drawing/2014/main" id="{7A495629-F521-166C-AA40-E2143DB7A043}"/>
              </a:ext>
            </a:extLst>
          </p:cNvPr>
          <p:cNvSpPr txBox="1">
            <a:spLocks/>
          </p:cNvSpPr>
          <p:nvPr/>
        </p:nvSpPr>
        <p:spPr>
          <a:xfrm>
            <a:off x="10558596" y="25281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a:t>
            </a:r>
            <a:r>
              <a:rPr lang="ja-JP" altLang="en-US" sz="1400">
                <a:latin typeface="Candara" panose="020E0502030303020204" pitchFamily="34" charset="0"/>
                <a:ea typeface="Meiryo UI" panose="020B0604030504040204" pitchFamily="50" charset="-128"/>
              </a:rPr>
              <a:t>＋</a:t>
            </a:r>
            <a:r>
              <a:rPr lang="en-US" altLang="ja-JP" sz="1400">
                <a:latin typeface="Candara" panose="020E0502030303020204" pitchFamily="34" charset="0"/>
                <a:ea typeface="Meiryo UI" panose="020B0604030504040204" pitchFamily="50" charset="-128"/>
              </a:rPr>
              <a:t>F</a:t>
            </a:r>
            <a:endParaRPr lang="ja-JP" altLang="en-US" sz="1400" dirty="0">
              <a:latin typeface="Candara" panose="020E0502030303020204" pitchFamily="34" charset="0"/>
              <a:ea typeface="Meiryo UI" panose="020B0604030504040204" pitchFamily="50" charset="-128"/>
            </a:endParaRPr>
          </a:p>
        </p:txBody>
      </p:sp>
      <p:cxnSp>
        <p:nvCxnSpPr>
          <p:cNvPr id="228" name="直線コネクタ 227">
            <a:extLst>
              <a:ext uri="{FF2B5EF4-FFF2-40B4-BE49-F238E27FC236}">
                <a16:creationId xmlns:a16="http://schemas.microsoft.com/office/drawing/2014/main" id="{564C5255-D6A0-4ACF-5B3B-E7F7B82ADBC5}"/>
              </a:ext>
            </a:extLst>
          </p:cNvPr>
          <p:cNvCxnSpPr>
            <a:cxnSpLocks/>
          </p:cNvCxnSpPr>
          <p:nvPr/>
        </p:nvCxnSpPr>
        <p:spPr>
          <a:xfrm>
            <a:off x="8315786" y="292047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29" name="テキスト ボックス 228">
            <a:extLst>
              <a:ext uri="{FF2B5EF4-FFF2-40B4-BE49-F238E27FC236}">
                <a16:creationId xmlns:a16="http://schemas.microsoft.com/office/drawing/2014/main" id="{D3FFDFC5-B392-3DFA-0C2F-E74946785F32}"/>
              </a:ext>
            </a:extLst>
          </p:cNvPr>
          <p:cNvSpPr txBox="1">
            <a:spLocks/>
          </p:cNvSpPr>
          <p:nvPr/>
        </p:nvSpPr>
        <p:spPr>
          <a:xfrm>
            <a:off x="8835342" y="29034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置換</a:t>
            </a:r>
            <a:endParaRPr lang="ja-JP" altLang="en-US" sz="1400" dirty="0">
              <a:latin typeface="Candara" panose="020E0502030303020204" pitchFamily="34" charset="0"/>
              <a:ea typeface="Meiryo UI" panose="020B0604030504040204" pitchFamily="50" charset="-128"/>
            </a:endParaRPr>
          </a:p>
        </p:txBody>
      </p:sp>
      <p:cxnSp>
        <p:nvCxnSpPr>
          <p:cNvPr id="230" name="直線コネクタ 229">
            <a:extLst>
              <a:ext uri="{FF2B5EF4-FFF2-40B4-BE49-F238E27FC236}">
                <a16:creationId xmlns:a16="http://schemas.microsoft.com/office/drawing/2014/main" id="{30AA25A6-20B6-D334-7BE8-AF0194E6A7E6}"/>
              </a:ext>
            </a:extLst>
          </p:cNvPr>
          <p:cNvCxnSpPr>
            <a:cxnSpLocks/>
          </p:cNvCxnSpPr>
          <p:nvPr/>
        </p:nvCxnSpPr>
        <p:spPr>
          <a:xfrm>
            <a:off x="8315786" y="329579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テキスト ボックス 230">
            <a:extLst>
              <a:ext uri="{FF2B5EF4-FFF2-40B4-BE49-F238E27FC236}">
                <a16:creationId xmlns:a16="http://schemas.microsoft.com/office/drawing/2014/main" id="{17222DE6-8D3C-DC73-DB9F-E8018C8855E3}"/>
              </a:ext>
            </a:extLst>
          </p:cNvPr>
          <p:cNvSpPr txBox="1">
            <a:spLocks/>
          </p:cNvSpPr>
          <p:nvPr/>
        </p:nvSpPr>
        <p:spPr>
          <a:xfrm>
            <a:off x="8835342" y="32787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すべて選択</a:t>
            </a:r>
            <a:endParaRPr lang="ja-JP" altLang="en-US" sz="1400" dirty="0">
              <a:latin typeface="Candara" panose="020E0502030303020204" pitchFamily="34" charset="0"/>
              <a:ea typeface="Meiryo UI" panose="020B0604030504040204" pitchFamily="50" charset="-128"/>
            </a:endParaRPr>
          </a:p>
        </p:txBody>
      </p:sp>
      <p:cxnSp>
        <p:nvCxnSpPr>
          <p:cNvPr id="232" name="直線コネクタ 231">
            <a:extLst>
              <a:ext uri="{FF2B5EF4-FFF2-40B4-BE49-F238E27FC236}">
                <a16:creationId xmlns:a16="http://schemas.microsoft.com/office/drawing/2014/main" id="{58010E73-0E93-E405-27D6-0EB9B2AB1DC9}"/>
              </a:ext>
            </a:extLst>
          </p:cNvPr>
          <p:cNvCxnSpPr>
            <a:cxnSpLocks/>
          </p:cNvCxnSpPr>
          <p:nvPr/>
        </p:nvCxnSpPr>
        <p:spPr>
          <a:xfrm>
            <a:off x="8315786" y="367112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3" name="テキスト ボックス 232">
            <a:extLst>
              <a:ext uri="{FF2B5EF4-FFF2-40B4-BE49-F238E27FC236}">
                <a16:creationId xmlns:a16="http://schemas.microsoft.com/office/drawing/2014/main" id="{412821B6-4292-705D-4BE4-23513CB4B3CD}"/>
              </a:ext>
            </a:extLst>
          </p:cNvPr>
          <p:cNvSpPr txBox="1">
            <a:spLocks/>
          </p:cNvSpPr>
          <p:nvPr/>
        </p:nvSpPr>
        <p:spPr>
          <a:xfrm>
            <a:off x="8835342" y="36540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ファイルのコピーを保存</a:t>
            </a:r>
            <a:endParaRPr lang="ja-JP" altLang="en-US" sz="1400" dirty="0">
              <a:latin typeface="Candara" panose="020E0502030303020204" pitchFamily="34" charset="0"/>
              <a:ea typeface="Meiryo UI" panose="020B0604030504040204" pitchFamily="50" charset="-128"/>
            </a:endParaRPr>
          </a:p>
        </p:txBody>
      </p:sp>
      <p:sp>
        <p:nvSpPr>
          <p:cNvPr id="234" name="テキスト ボックス 233">
            <a:extLst>
              <a:ext uri="{FF2B5EF4-FFF2-40B4-BE49-F238E27FC236}">
                <a16:creationId xmlns:a16="http://schemas.microsoft.com/office/drawing/2014/main" id="{98E7E2EA-FF93-2F7A-CFFB-98EB50EC022D}"/>
              </a:ext>
            </a:extLst>
          </p:cNvPr>
          <p:cNvSpPr txBox="1">
            <a:spLocks/>
          </p:cNvSpPr>
          <p:nvPr/>
        </p:nvSpPr>
        <p:spPr>
          <a:xfrm>
            <a:off x="10558596" y="29034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a:t>
            </a:r>
            <a:r>
              <a:rPr lang="ja-JP" altLang="en-US" sz="1400">
                <a:latin typeface="Candara" panose="020E0502030303020204" pitchFamily="34" charset="0"/>
                <a:ea typeface="Meiryo UI" panose="020B0604030504040204" pitchFamily="50" charset="-128"/>
              </a:rPr>
              <a:t>＋</a:t>
            </a:r>
            <a:r>
              <a:rPr lang="en-US" altLang="ja-JP" sz="1400">
                <a:latin typeface="Candara" panose="020E0502030303020204" pitchFamily="34" charset="0"/>
                <a:ea typeface="Meiryo UI" panose="020B0604030504040204" pitchFamily="50" charset="-128"/>
              </a:rPr>
              <a:t>H</a:t>
            </a:r>
            <a:endParaRPr lang="ja-JP" altLang="en-US" sz="1400" dirty="0">
              <a:latin typeface="Candara" panose="020E0502030303020204" pitchFamily="34" charset="0"/>
              <a:ea typeface="Meiryo UI" panose="020B0604030504040204" pitchFamily="50" charset="-128"/>
            </a:endParaRPr>
          </a:p>
        </p:txBody>
      </p:sp>
      <p:sp>
        <p:nvSpPr>
          <p:cNvPr id="235" name="テキスト ボックス 234">
            <a:extLst>
              <a:ext uri="{FF2B5EF4-FFF2-40B4-BE49-F238E27FC236}">
                <a16:creationId xmlns:a16="http://schemas.microsoft.com/office/drawing/2014/main" id="{88F5CD53-369A-EBB5-790F-A3F6A7CB22FB}"/>
              </a:ext>
            </a:extLst>
          </p:cNvPr>
          <p:cNvSpPr txBox="1">
            <a:spLocks/>
          </p:cNvSpPr>
          <p:nvPr/>
        </p:nvSpPr>
        <p:spPr>
          <a:xfrm>
            <a:off x="10558596" y="32787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a:t>
            </a:r>
            <a:r>
              <a:rPr lang="ja-JP" altLang="en-US" sz="1400">
                <a:latin typeface="Candara" panose="020E0502030303020204" pitchFamily="34" charset="0"/>
                <a:ea typeface="Meiryo UI" panose="020B0604030504040204" pitchFamily="50" charset="-128"/>
              </a:rPr>
              <a:t>＋</a:t>
            </a:r>
            <a:r>
              <a:rPr lang="en-US" altLang="ja-JP" sz="1400">
                <a:latin typeface="Candara" panose="020E0502030303020204" pitchFamily="34" charset="0"/>
                <a:ea typeface="Meiryo UI" panose="020B0604030504040204" pitchFamily="50" charset="-128"/>
              </a:rPr>
              <a:t>A</a:t>
            </a:r>
            <a:endParaRPr lang="ja-JP" altLang="en-US" sz="1400" dirty="0">
              <a:latin typeface="Candara" panose="020E0502030303020204" pitchFamily="34" charset="0"/>
              <a:ea typeface="Meiryo UI" panose="020B0604030504040204" pitchFamily="50" charset="-128"/>
            </a:endParaRPr>
          </a:p>
        </p:txBody>
      </p:sp>
      <p:sp>
        <p:nvSpPr>
          <p:cNvPr id="236" name="テキスト ボックス 235">
            <a:extLst>
              <a:ext uri="{FF2B5EF4-FFF2-40B4-BE49-F238E27FC236}">
                <a16:creationId xmlns:a16="http://schemas.microsoft.com/office/drawing/2014/main" id="{D8D46E37-C6C3-DA33-56E0-91306DE1BBDB}"/>
              </a:ext>
            </a:extLst>
          </p:cNvPr>
          <p:cNvSpPr txBox="1">
            <a:spLocks/>
          </p:cNvSpPr>
          <p:nvPr/>
        </p:nvSpPr>
        <p:spPr>
          <a:xfrm>
            <a:off x="10558596" y="36540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S</a:t>
            </a:r>
            <a:endParaRPr lang="ja-JP" altLang="en-US" sz="1400" dirty="0">
              <a:latin typeface="Candara" panose="020E0502030303020204" pitchFamily="34" charset="0"/>
              <a:ea typeface="Meiryo UI" panose="020B0604030504040204" pitchFamily="50" charset="-128"/>
            </a:endParaRPr>
          </a:p>
        </p:txBody>
      </p:sp>
      <p:cxnSp>
        <p:nvCxnSpPr>
          <p:cNvPr id="237" name="直線コネクタ 236">
            <a:extLst>
              <a:ext uri="{FF2B5EF4-FFF2-40B4-BE49-F238E27FC236}">
                <a16:creationId xmlns:a16="http://schemas.microsoft.com/office/drawing/2014/main" id="{6B60B569-9D0C-EEE4-3944-37941FDC2E28}"/>
              </a:ext>
            </a:extLst>
          </p:cNvPr>
          <p:cNvCxnSpPr>
            <a:cxnSpLocks/>
          </p:cNvCxnSpPr>
          <p:nvPr/>
        </p:nvCxnSpPr>
        <p:spPr>
          <a:xfrm>
            <a:off x="8315786" y="4046450"/>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38" name="テキスト ボックス 237">
            <a:extLst>
              <a:ext uri="{FF2B5EF4-FFF2-40B4-BE49-F238E27FC236}">
                <a16:creationId xmlns:a16="http://schemas.microsoft.com/office/drawing/2014/main" id="{E3CB66D8-2D2F-624A-95B5-D70883E1CEFE}"/>
              </a:ext>
            </a:extLst>
          </p:cNvPr>
          <p:cNvSpPr txBox="1">
            <a:spLocks/>
          </p:cNvSpPr>
          <p:nvPr/>
        </p:nvSpPr>
        <p:spPr>
          <a:xfrm>
            <a:off x="8835342" y="40294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下付き文字</a:t>
            </a:r>
            <a:endParaRPr lang="ja-JP" altLang="en-US" sz="1400" dirty="0">
              <a:latin typeface="Candara" panose="020E0502030303020204" pitchFamily="34" charset="0"/>
              <a:ea typeface="Meiryo UI" panose="020B0604030504040204" pitchFamily="50" charset="-128"/>
            </a:endParaRPr>
          </a:p>
        </p:txBody>
      </p:sp>
      <p:cxnSp>
        <p:nvCxnSpPr>
          <p:cNvPr id="239" name="直線コネクタ 238">
            <a:extLst>
              <a:ext uri="{FF2B5EF4-FFF2-40B4-BE49-F238E27FC236}">
                <a16:creationId xmlns:a16="http://schemas.microsoft.com/office/drawing/2014/main" id="{D458CC19-3D5F-1AFB-0E62-B0F6BAE336DF}"/>
              </a:ext>
            </a:extLst>
          </p:cNvPr>
          <p:cNvCxnSpPr>
            <a:cxnSpLocks/>
          </p:cNvCxnSpPr>
          <p:nvPr/>
        </p:nvCxnSpPr>
        <p:spPr>
          <a:xfrm>
            <a:off x="8315786" y="4421776"/>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0" name="テキスト ボックス 239">
            <a:extLst>
              <a:ext uri="{FF2B5EF4-FFF2-40B4-BE49-F238E27FC236}">
                <a16:creationId xmlns:a16="http://schemas.microsoft.com/office/drawing/2014/main" id="{F1BA5B93-DC84-17D3-8F1C-0BB5CC72A606}"/>
              </a:ext>
            </a:extLst>
          </p:cNvPr>
          <p:cNvSpPr txBox="1">
            <a:spLocks/>
          </p:cNvSpPr>
          <p:nvPr/>
        </p:nvSpPr>
        <p:spPr>
          <a:xfrm>
            <a:off x="8835342" y="44047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a:latin typeface="Candara" panose="020E0502030303020204" pitchFamily="34" charset="0"/>
                <a:ea typeface="Meiryo UI" panose="020B0604030504040204" pitchFamily="50" charset="-128"/>
              </a:rPr>
              <a:t>上付き文字</a:t>
            </a:r>
            <a:endParaRPr lang="ja-JP" altLang="en-US" sz="1400" dirty="0">
              <a:latin typeface="Candara" panose="020E0502030303020204" pitchFamily="34" charset="0"/>
              <a:ea typeface="Meiryo UI" panose="020B0604030504040204" pitchFamily="50" charset="-128"/>
            </a:endParaRPr>
          </a:p>
        </p:txBody>
      </p:sp>
      <p:cxnSp>
        <p:nvCxnSpPr>
          <p:cNvPr id="241" name="直線コネクタ 240">
            <a:extLst>
              <a:ext uri="{FF2B5EF4-FFF2-40B4-BE49-F238E27FC236}">
                <a16:creationId xmlns:a16="http://schemas.microsoft.com/office/drawing/2014/main" id="{3757EBE8-5272-4937-BFE3-66B39D433901}"/>
              </a:ext>
            </a:extLst>
          </p:cNvPr>
          <p:cNvCxnSpPr>
            <a:cxnSpLocks/>
          </p:cNvCxnSpPr>
          <p:nvPr/>
        </p:nvCxnSpPr>
        <p:spPr>
          <a:xfrm>
            <a:off x="8315786" y="4797102"/>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2" name="テキスト ボックス 241">
            <a:extLst>
              <a:ext uri="{FF2B5EF4-FFF2-40B4-BE49-F238E27FC236}">
                <a16:creationId xmlns:a16="http://schemas.microsoft.com/office/drawing/2014/main" id="{FA75A365-363C-3789-B3B2-B9C4E83E2D0D}"/>
              </a:ext>
            </a:extLst>
          </p:cNvPr>
          <p:cNvSpPr txBox="1">
            <a:spLocks/>
          </p:cNvSpPr>
          <p:nvPr/>
        </p:nvSpPr>
        <p:spPr>
          <a:xfrm>
            <a:off x="8835342" y="478005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スライドショーの開始</a:t>
            </a:r>
            <a:r>
              <a:rPr lang="en-US" altLang="ja-JP" sz="1400" dirty="0">
                <a:latin typeface="Candara" panose="020E0502030303020204" pitchFamily="34" charset="0"/>
                <a:ea typeface="Meiryo UI" panose="020B0604030504040204" pitchFamily="50" charset="-128"/>
              </a:rPr>
              <a:t>- </a:t>
            </a:r>
            <a:r>
              <a:rPr lang="ja-JP" altLang="en-US" sz="1400" dirty="0">
                <a:latin typeface="Candara" panose="020E0502030303020204" pitchFamily="34" charset="0"/>
                <a:ea typeface="Meiryo UI" panose="020B0604030504040204" pitchFamily="50" charset="-128"/>
              </a:rPr>
              <a:t>最初から</a:t>
            </a:r>
          </a:p>
        </p:txBody>
      </p:sp>
      <p:sp>
        <p:nvSpPr>
          <p:cNvPr id="243" name="テキスト ボックス 242">
            <a:extLst>
              <a:ext uri="{FF2B5EF4-FFF2-40B4-BE49-F238E27FC236}">
                <a16:creationId xmlns:a16="http://schemas.microsoft.com/office/drawing/2014/main" id="{1DC5162B-3D25-6130-0FD7-2E5AB40A1572}"/>
              </a:ext>
            </a:extLst>
          </p:cNvPr>
          <p:cNvSpPr txBox="1">
            <a:spLocks/>
          </p:cNvSpPr>
          <p:nvPr/>
        </p:nvSpPr>
        <p:spPr>
          <a:xfrm>
            <a:off x="10558596" y="40294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Shift + </a:t>
            </a:r>
            <a:r>
              <a:rPr lang="ja-JP" altLang="en-US" sz="1400">
                <a:latin typeface="Candara" panose="020E0502030303020204" pitchFamily="34" charset="0"/>
                <a:ea typeface="Meiryo UI" panose="020B0604030504040204" pitchFamily="50" charset="-128"/>
              </a:rPr>
              <a:t>＋</a:t>
            </a:r>
            <a:endParaRPr lang="ja-JP" altLang="en-US" sz="1400" dirty="0">
              <a:latin typeface="Candara" panose="020E0502030303020204" pitchFamily="34" charset="0"/>
              <a:ea typeface="Meiryo UI" panose="020B0604030504040204" pitchFamily="50" charset="-128"/>
            </a:endParaRPr>
          </a:p>
        </p:txBody>
      </p:sp>
      <p:sp>
        <p:nvSpPr>
          <p:cNvPr id="244" name="テキスト ボックス 243">
            <a:extLst>
              <a:ext uri="{FF2B5EF4-FFF2-40B4-BE49-F238E27FC236}">
                <a16:creationId xmlns:a16="http://schemas.microsoft.com/office/drawing/2014/main" id="{6A5393C2-87FA-E3D3-8401-13D4DC124354}"/>
              </a:ext>
            </a:extLst>
          </p:cNvPr>
          <p:cNvSpPr txBox="1">
            <a:spLocks/>
          </p:cNvSpPr>
          <p:nvPr/>
        </p:nvSpPr>
        <p:spPr>
          <a:xfrm>
            <a:off x="10558596" y="44047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a:t>
            </a:r>
            <a:r>
              <a:rPr lang="ja-JP" altLang="en-US" sz="1400">
                <a:latin typeface="Candara" panose="020E0502030303020204" pitchFamily="34" charset="0"/>
                <a:ea typeface="Meiryo UI" panose="020B0604030504040204" pitchFamily="50" charset="-128"/>
              </a:rPr>
              <a:t>＋</a:t>
            </a:r>
            <a:endParaRPr lang="ja-JP" altLang="en-US" sz="1400" dirty="0">
              <a:latin typeface="Candara" panose="020E0502030303020204" pitchFamily="34" charset="0"/>
              <a:ea typeface="Meiryo UI" panose="020B0604030504040204" pitchFamily="50" charset="-128"/>
            </a:endParaRPr>
          </a:p>
        </p:txBody>
      </p:sp>
      <p:sp>
        <p:nvSpPr>
          <p:cNvPr id="245" name="テキスト ボックス 244">
            <a:extLst>
              <a:ext uri="{FF2B5EF4-FFF2-40B4-BE49-F238E27FC236}">
                <a16:creationId xmlns:a16="http://schemas.microsoft.com/office/drawing/2014/main" id="{92DFF952-37FB-5244-09A6-EC245DB0E2A0}"/>
              </a:ext>
            </a:extLst>
          </p:cNvPr>
          <p:cNvSpPr txBox="1">
            <a:spLocks/>
          </p:cNvSpPr>
          <p:nvPr/>
        </p:nvSpPr>
        <p:spPr>
          <a:xfrm>
            <a:off x="10558596" y="478005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F5</a:t>
            </a:r>
            <a:endParaRPr lang="ja-JP" altLang="en-US" sz="1400" dirty="0">
              <a:latin typeface="Candara" panose="020E0502030303020204" pitchFamily="34" charset="0"/>
              <a:ea typeface="Meiryo UI" panose="020B0604030504040204" pitchFamily="50" charset="-128"/>
            </a:endParaRPr>
          </a:p>
        </p:txBody>
      </p:sp>
      <p:cxnSp>
        <p:nvCxnSpPr>
          <p:cNvPr id="246" name="直線コネクタ 245">
            <a:extLst>
              <a:ext uri="{FF2B5EF4-FFF2-40B4-BE49-F238E27FC236}">
                <a16:creationId xmlns:a16="http://schemas.microsoft.com/office/drawing/2014/main" id="{3ECC35C9-78DB-2A1D-FACD-500071665D0E}"/>
              </a:ext>
            </a:extLst>
          </p:cNvPr>
          <p:cNvCxnSpPr>
            <a:cxnSpLocks/>
          </p:cNvCxnSpPr>
          <p:nvPr/>
        </p:nvCxnSpPr>
        <p:spPr>
          <a:xfrm>
            <a:off x="8315786" y="5172428"/>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7" name="テキスト ボックス 246">
            <a:extLst>
              <a:ext uri="{FF2B5EF4-FFF2-40B4-BE49-F238E27FC236}">
                <a16:creationId xmlns:a16="http://schemas.microsoft.com/office/drawing/2014/main" id="{DC8ECFCC-095A-B7F4-25CB-70FC09C82E6E}"/>
              </a:ext>
            </a:extLst>
          </p:cNvPr>
          <p:cNvSpPr txBox="1">
            <a:spLocks/>
          </p:cNvSpPr>
          <p:nvPr/>
        </p:nvSpPr>
        <p:spPr>
          <a:xfrm>
            <a:off x="8835342" y="515538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スライドショーの開始</a:t>
            </a:r>
            <a:r>
              <a:rPr lang="en-US" altLang="ja-JP" sz="1400" dirty="0">
                <a:latin typeface="Candara" panose="020E0502030303020204" pitchFamily="34" charset="0"/>
                <a:ea typeface="Meiryo UI" panose="020B0604030504040204" pitchFamily="50" charset="-128"/>
              </a:rPr>
              <a:t>- </a:t>
            </a:r>
            <a:r>
              <a:rPr lang="ja-JP" altLang="en-US" sz="1400" dirty="0">
                <a:latin typeface="Candara" panose="020E0502030303020204" pitchFamily="34" charset="0"/>
                <a:ea typeface="Meiryo UI" panose="020B0604030504040204" pitchFamily="50" charset="-128"/>
              </a:rPr>
              <a:t>現在のスライドから</a:t>
            </a:r>
          </a:p>
        </p:txBody>
      </p:sp>
      <p:cxnSp>
        <p:nvCxnSpPr>
          <p:cNvPr id="248" name="直線コネクタ 247">
            <a:extLst>
              <a:ext uri="{FF2B5EF4-FFF2-40B4-BE49-F238E27FC236}">
                <a16:creationId xmlns:a16="http://schemas.microsoft.com/office/drawing/2014/main" id="{364B7908-96D3-2DD4-C063-52E6C76B65C8}"/>
              </a:ext>
            </a:extLst>
          </p:cNvPr>
          <p:cNvCxnSpPr>
            <a:cxnSpLocks/>
          </p:cNvCxnSpPr>
          <p:nvPr/>
        </p:nvCxnSpPr>
        <p:spPr>
          <a:xfrm>
            <a:off x="8315786" y="554775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sp>
        <p:nvSpPr>
          <p:cNvPr id="249" name="テキスト ボックス 248">
            <a:extLst>
              <a:ext uri="{FF2B5EF4-FFF2-40B4-BE49-F238E27FC236}">
                <a16:creationId xmlns:a16="http://schemas.microsoft.com/office/drawing/2014/main" id="{0AA41D7D-CA9A-0E3B-26E3-D7D52C881B04}"/>
              </a:ext>
            </a:extLst>
          </p:cNvPr>
          <p:cNvSpPr txBox="1">
            <a:spLocks/>
          </p:cNvSpPr>
          <p:nvPr/>
        </p:nvSpPr>
        <p:spPr>
          <a:xfrm>
            <a:off x="8835342" y="5530707"/>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ファイルを閉じる</a:t>
            </a:r>
          </a:p>
        </p:txBody>
      </p:sp>
      <p:sp>
        <p:nvSpPr>
          <p:cNvPr id="251" name="テキスト ボックス 250">
            <a:extLst>
              <a:ext uri="{FF2B5EF4-FFF2-40B4-BE49-F238E27FC236}">
                <a16:creationId xmlns:a16="http://schemas.microsoft.com/office/drawing/2014/main" id="{C4442A8D-E71C-9DF8-5CF6-ECB2D98C982B}"/>
              </a:ext>
            </a:extLst>
          </p:cNvPr>
          <p:cNvSpPr txBox="1">
            <a:spLocks/>
          </p:cNvSpPr>
          <p:nvPr/>
        </p:nvSpPr>
        <p:spPr>
          <a:xfrm>
            <a:off x="10558596" y="515538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Shift </a:t>
            </a:r>
            <a:r>
              <a:rPr lang="ja-JP" altLang="en-US" sz="1400">
                <a:latin typeface="Candara" panose="020E0502030303020204" pitchFamily="34" charset="0"/>
                <a:ea typeface="Meiryo UI" panose="020B0604030504040204" pitchFamily="50" charset="-128"/>
              </a:rPr>
              <a:t>＋</a:t>
            </a:r>
            <a:r>
              <a:rPr lang="en-US" altLang="ja-JP" sz="1400">
                <a:latin typeface="Candara" panose="020E0502030303020204" pitchFamily="34" charset="0"/>
                <a:ea typeface="Meiryo UI" panose="020B0604030504040204" pitchFamily="50" charset="-128"/>
              </a:rPr>
              <a:t>F5</a:t>
            </a:r>
            <a:endParaRPr lang="ja-JP" altLang="en-US" sz="1400" dirty="0">
              <a:latin typeface="Candara" panose="020E0502030303020204" pitchFamily="34" charset="0"/>
              <a:ea typeface="Meiryo UI" panose="020B0604030504040204" pitchFamily="50" charset="-128"/>
            </a:endParaRPr>
          </a:p>
        </p:txBody>
      </p:sp>
      <p:sp>
        <p:nvSpPr>
          <p:cNvPr id="252" name="テキスト ボックス 251">
            <a:extLst>
              <a:ext uri="{FF2B5EF4-FFF2-40B4-BE49-F238E27FC236}">
                <a16:creationId xmlns:a16="http://schemas.microsoft.com/office/drawing/2014/main" id="{6CBD5094-E3B2-483D-D10C-3676B0FAF3D6}"/>
              </a:ext>
            </a:extLst>
          </p:cNvPr>
          <p:cNvSpPr txBox="1">
            <a:spLocks/>
          </p:cNvSpPr>
          <p:nvPr/>
        </p:nvSpPr>
        <p:spPr>
          <a:xfrm>
            <a:off x="10558596" y="5530707"/>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dirty="0">
                <a:latin typeface="Candara" panose="020E0502030303020204" pitchFamily="34" charset="0"/>
                <a:ea typeface="Meiryo UI" panose="020B0604030504040204" pitchFamily="50" charset="-128"/>
              </a:rPr>
              <a:t>Ctrl + Q</a:t>
            </a:r>
            <a:endParaRPr lang="ja-JP" altLang="en-US" sz="1400" dirty="0">
              <a:latin typeface="Candara" panose="020E0502030303020204" pitchFamily="34" charset="0"/>
              <a:ea typeface="Meiryo UI" panose="020B0604030504040204" pitchFamily="50" charset="-128"/>
            </a:endParaRPr>
          </a:p>
        </p:txBody>
      </p:sp>
      <p:sp>
        <p:nvSpPr>
          <p:cNvPr id="253" name="テキスト ボックス 252">
            <a:extLst>
              <a:ext uri="{FF2B5EF4-FFF2-40B4-BE49-F238E27FC236}">
                <a16:creationId xmlns:a16="http://schemas.microsoft.com/office/drawing/2014/main" id="{D6852E53-441A-16A5-0210-E5AEC963560C}"/>
              </a:ext>
            </a:extLst>
          </p:cNvPr>
          <p:cNvSpPr txBox="1">
            <a:spLocks/>
          </p:cNvSpPr>
          <p:nvPr/>
        </p:nvSpPr>
        <p:spPr>
          <a:xfrm>
            <a:off x="8835342" y="1402132"/>
            <a:ext cx="1659966" cy="409398"/>
          </a:xfrm>
          <a:prstGeom prst="rect">
            <a:avLst/>
          </a:prstGeom>
        </p:spPr>
        <p:txBody>
          <a:bodyPr vert="horz" wrap="square"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ja-JP" altLang="en-US" sz="1400" dirty="0">
                <a:latin typeface="Candara" panose="020E0502030303020204" pitchFamily="34" charset="0"/>
                <a:ea typeface="Meiryo UI" panose="020B0604030504040204" pitchFamily="50" charset="-128"/>
              </a:rPr>
              <a:t>ｵﾌﾞｼﾞｪｸﾄのｸﾞﾙｰﾌﾟ化</a:t>
            </a:r>
          </a:p>
        </p:txBody>
      </p:sp>
      <p:sp>
        <p:nvSpPr>
          <p:cNvPr id="254" name="テキスト ボックス 253">
            <a:extLst>
              <a:ext uri="{FF2B5EF4-FFF2-40B4-BE49-F238E27FC236}">
                <a16:creationId xmlns:a16="http://schemas.microsoft.com/office/drawing/2014/main" id="{18CD612B-7E98-089A-70E7-14A628C6DE73}"/>
              </a:ext>
            </a:extLst>
          </p:cNvPr>
          <p:cNvSpPr txBox="1">
            <a:spLocks/>
          </p:cNvSpPr>
          <p:nvPr/>
        </p:nvSpPr>
        <p:spPr>
          <a:xfrm>
            <a:off x="10558596" y="1402132"/>
            <a:ext cx="1310017" cy="409398"/>
          </a:xfrm>
          <a:prstGeom prst="rect">
            <a:avLst/>
          </a:prstGeom>
        </p:spPr>
        <p:txBody>
          <a:bodyPr vert="horz" lIns="36000" tIns="36000" rIns="36000" bIns="36000" rtlCol="0" anchor="ctr">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r>
              <a:rPr lang="en-US" altLang="ja-JP" sz="1400">
                <a:latin typeface="Candara" panose="020E0502030303020204" pitchFamily="34" charset="0"/>
                <a:ea typeface="Meiryo UI" panose="020B0604030504040204" pitchFamily="50" charset="-128"/>
              </a:rPr>
              <a:t>Ctrl + G</a:t>
            </a:r>
            <a:endParaRPr lang="ja-JP" altLang="en-US" sz="1400" dirty="0">
              <a:latin typeface="Candara" panose="020E0502030303020204" pitchFamily="34" charset="0"/>
              <a:ea typeface="Meiryo UI" panose="020B0604030504040204" pitchFamily="50" charset="-128"/>
            </a:endParaRPr>
          </a:p>
        </p:txBody>
      </p:sp>
      <p:cxnSp>
        <p:nvCxnSpPr>
          <p:cNvPr id="255" name="直線コネクタ 254">
            <a:extLst>
              <a:ext uri="{FF2B5EF4-FFF2-40B4-BE49-F238E27FC236}">
                <a16:creationId xmlns:a16="http://schemas.microsoft.com/office/drawing/2014/main" id="{5D1B5F83-78A4-B06A-2EE8-3DD4DE5AE70B}"/>
              </a:ext>
            </a:extLst>
          </p:cNvPr>
          <p:cNvCxnSpPr>
            <a:cxnSpLocks/>
          </p:cNvCxnSpPr>
          <p:nvPr/>
        </p:nvCxnSpPr>
        <p:spPr>
          <a:xfrm>
            <a:off x="8315786" y="1794494"/>
            <a:ext cx="3552827" cy="0"/>
          </a:xfrm>
          <a:prstGeom prst="line">
            <a:avLst/>
          </a:prstGeom>
          <a:ln w="9525" cap="sq">
            <a:solidFill>
              <a:schemeClr val="tx2"/>
            </a:solidFill>
            <a:prstDash val="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直線コネクタ 273">
            <a:extLst>
              <a:ext uri="{FF2B5EF4-FFF2-40B4-BE49-F238E27FC236}">
                <a16:creationId xmlns:a16="http://schemas.microsoft.com/office/drawing/2014/main" id="{7FCFE20C-0DEA-A36B-C9C8-98B79D664664}"/>
              </a:ext>
            </a:extLst>
          </p:cNvPr>
          <p:cNvCxnSpPr>
            <a:cxnSpLocks/>
          </p:cNvCxnSpPr>
          <p:nvPr/>
        </p:nvCxnSpPr>
        <p:spPr>
          <a:xfrm>
            <a:off x="4116820" y="995680"/>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直線コネクタ 275">
            <a:extLst>
              <a:ext uri="{FF2B5EF4-FFF2-40B4-BE49-F238E27FC236}">
                <a16:creationId xmlns:a16="http://schemas.microsoft.com/office/drawing/2014/main" id="{A33C8557-77B0-221D-E059-72052D97781B}"/>
              </a:ext>
            </a:extLst>
          </p:cNvPr>
          <p:cNvCxnSpPr>
            <a:cxnSpLocks/>
          </p:cNvCxnSpPr>
          <p:nvPr/>
        </p:nvCxnSpPr>
        <p:spPr>
          <a:xfrm>
            <a:off x="8100407" y="995680"/>
            <a:ext cx="0" cy="5420995"/>
          </a:xfrm>
          <a:prstGeom prst="line">
            <a:avLst/>
          </a:prstGeom>
          <a:ln w="1905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9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1ED4CEE-2DB2-EA6E-14ED-C956A8388661}"/>
              </a:ext>
            </a:extLst>
          </p:cNvPr>
          <p:cNvGraphicFramePr>
            <a:graphicFrameLocks noChangeAspect="1"/>
          </p:cNvGraphicFramePr>
          <p:nvPr>
            <p:custDataLst>
              <p:tags r:id="rId1"/>
            </p:custDataLst>
            <p:extLst>
              <p:ext uri="{D42A27DB-BD31-4B8C-83A1-F6EECF244321}">
                <p14:modId xmlns:p14="http://schemas.microsoft.com/office/powerpoint/2010/main" val="3073724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テキスト プレースホルダー 15">
            <a:extLst>
              <a:ext uri="{FF2B5EF4-FFF2-40B4-BE49-F238E27FC236}">
                <a16:creationId xmlns:a16="http://schemas.microsoft.com/office/drawing/2014/main" id="{5E240622-BE7C-B3AF-3712-ED6FC159C1D9}"/>
              </a:ext>
            </a:extLst>
          </p:cNvPr>
          <p:cNvSpPr>
            <a:spLocks noGrp="1"/>
          </p:cNvSpPr>
          <p:nvPr>
            <p:ph type="body" sz="quarter" idx="15"/>
          </p:nvPr>
        </p:nvSpPr>
        <p:spPr/>
        <p:txBody>
          <a:bodyPr/>
          <a:lstStyle/>
          <a:p>
            <a:endParaRPr lang="ja-JP" altLang="en-US"/>
          </a:p>
        </p:txBody>
      </p:sp>
      <p:sp>
        <p:nvSpPr>
          <p:cNvPr id="9" name="テキスト ボックス 8">
            <a:extLst>
              <a:ext uri="{FF2B5EF4-FFF2-40B4-BE49-F238E27FC236}">
                <a16:creationId xmlns:a16="http://schemas.microsoft.com/office/drawing/2014/main" id="{E5001FB9-4EB0-E48B-0C6F-CB748DA8FBA0}"/>
              </a:ext>
            </a:extLst>
          </p:cNvPr>
          <p:cNvSpPr txBox="1"/>
          <p:nvPr/>
        </p:nvSpPr>
        <p:spPr>
          <a:xfrm>
            <a:off x="6299200" y="2269490"/>
            <a:ext cx="5354637" cy="1993229"/>
          </a:xfrm>
          <a:prstGeom prst="rect">
            <a:avLst/>
          </a:prstGeom>
        </p:spPr>
        <p:txBody>
          <a:bodyPr vert="horz" wrap="square" lIns="36000" tIns="36000" rIns="36000" bIns="36000" rtlCol="0" anchor="ctr">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35000"/>
              </a:spcAft>
            </a:pPr>
            <a:r>
              <a:rPr lang="en-US" altLang="ja-JP" sz="2400" dirty="0" err="1"/>
              <a:t>Xkey</a:t>
            </a:r>
            <a:r>
              <a:rPr lang="ja-JP" altLang="en-US" sz="2400" dirty="0"/>
              <a:t>の基本機能の解説動画を見ましょう</a:t>
            </a:r>
            <a:endParaRPr lang="en-US" altLang="ja-JP" sz="2400" dirty="0"/>
          </a:p>
          <a:p>
            <a:pPr>
              <a:spcBef>
                <a:spcPct val="35000"/>
              </a:spcBef>
              <a:spcAft>
                <a:spcPct val="35000"/>
              </a:spcAft>
            </a:pPr>
            <a:r>
              <a:rPr lang="ja-JP" altLang="en-US" sz="2400" dirty="0"/>
              <a:t>その際、本資料を実際に触りながら見ることで、機能をよく理解できます。各ページに記載してあるのは推奨設定のショートカットキーです。</a:t>
            </a:r>
            <a:endParaRPr lang="en-US" altLang="ja-JP" sz="2400" dirty="0"/>
          </a:p>
        </p:txBody>
      </p:sp>
      <p:sp>
        <p:nvSpPr>
          <p:cNvPr id="18" name="テキスト ボックス 17">
            <a:extLst>
              <a:ext uri="{FF2B5EF4-FFF2-40B4-BE49-F238E27FC236}">
                <a16:creationId xmlns:a16="http://schemas.microsoft.com/office/drawing/2014/main" id="{725C1BDD-B57C-84E4-27F1-ED892755EDEC}"/>
              </a:ext>
            </a:extLst>
          </p:cNvPr>
          <p:cNvSpPr txBox="1"/>
          <p:nvPr/>
        </p:nvSpPr>
        <p:spPr>
          <a:xfrm>
            <a:off x="335280" y="3035853"/>
            <a:ext cx="5394960" cy="4605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800" b="1" dirty="0"/>
              <a:t>2. </a:t>
            </a:r>
            <a:r>
              <a:rPr lang="en-US" altLang="ja-JP" sz="2800" b="1" dirty="0" err="1"/>
              <a:t>Xkey</a:t>
            </a:r>
            <a:r>
              <a:rPr lang="ja-JP" altLang="en-US" sz="2800" b="1" dirty="0"/>
              <a:t>の基本機能を把握する</a:t>
            </a:r>
          </a:p>
        </p:txBody>
      </p:sp>
      <p:grpSp>
        <p:nvGrpSpPr>
          <p:cNvPr id="19" name="グループ化 18">
            <a:extLst>
              <a:ext uri="{FF2B5EF4-FFF2-40B4-BE49-F238E27FC236}">
                <a16:creationId xmlns:a16="http://schemas.microsoft.com/office/drawing/2014/main" id="{2C3BD0EE-C23A-DD29-4C89-E8C7DD2FB7A5}"/>
              </a:ext>
            </a:extLst>
          </p:cNvPr>
          <p:cNvGrpSpPr/>
          <p:nvPr/>
        </p:nvGrpSpPr>
        <p:grpSpPr>
          <a:xfrm>
            <a:off x="335280" y="361355"/>
            <a:ext cx="2620510" cy="709865"/>
            <a:chOff x="144707" y="146447"/>
            <a:chExt cx="2620510" cy="709865"/>
          </a:xfrm>
        </p:grpSpPr>
        <p:pic>
          <p:nvPicPr>
            <p:cNvPr id="20" name="図 19" descr="光, 時計, 挿絵 が含まれている画像&#10;&#10;自動的に生成された説明">
              <a:extLst>
                <a:ext uri="{FF2B5EF4-FFF2-40B4-BE49-F238E27FC236}">
                  <a16:creationId xmlns:a16="http://schemas.microsoft.com/office/drawing/2014/main" id="{25BD9A0B-6CC6-A431-6F4B-3D9893C78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21" name="図 20">
              <a:extLst>
                <a:ext uri="{FF2B5EF4-FFF2-40B4-BE49-F238E27FC236}">
                  <a16:creationId xmlns:a16="http://schemas.microsoft.com/office/drawing/2014/main" id="{107AF02B-B585-F475-25B0-55FE8A4A1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Tree>
    <p:extLst>
      <p:ext uri="{BB962C8B-B14F-4D97-AF65-F5344CB8AC3E}">
        <p14:creationId xmlns:p14="http://schemas.microsoft.com/office/powerpoint/2010/main" val="77805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717550" defTabSz="717550">
              <a:spcBef>
                <a:spcPct val="5000"/>
              </a:spcBef>
              <a:spcAft>
                <a:spcPct val="5000"/>
              </a:spcAft>
            </a:pPr>
            <a:r>
              <a:rPr lang="ja-JP" altLang="en-US" sz="3600" b="1" dirty="0">
                <a:solidFill>
                  <a:schemeClr val="bg1"/>
                </a:solidFill>
              </a:rPr>
              <a:t>大きさ揃え</a:t>
            </a:r>
          </a:p>
        </p:txBody>
      </p:sp>
      <p:pic>
        <p:nvPicPr>
          <p:cNvPr id="12" name="Picture 11" descr="SizeToControlHeightAndWidth">
            <a:extLst>
              <a:ext uri="{FF2B5EF4-FFF2-40B4-BE49-F238E27FC236}">
                <a16:creationId xmlns:a16="http://schemas.microsoft.com/office/drawing/2014/main" id="{6E6BB756-72AF-2ED7-5B91-88293538C31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25" t="10144" r="14459" b="12887"/>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選択した図形のサイズ</a:t>
            </a:r>
            <a:r>
              <a:rPr lang="en-US" altLang="ja-JP" sz="2800" dirty="0">
                <a:solidFill>
                  <a:schemeClr val="bg1"/>
                </a:solidFill>
              </a:rPr>
              <a:t>/</a:t>
            </a:r>
            <a:r>
              <a:rPr lang="ja-JP" altLang="en-US" sz="2800" dirty="0">
                <a:solidFill>
                  <a:schemeClr val="bg1"/>
                </a:solidFill>
              </a:rPr>
              <a:t>幅</a:t>
            </a:r>
            <a:r>
              <a:rPr lang="en-US" altLang="ja-JP" sz="2800" dirty="0">
                <a:solidFill>
                  <a:schemeClr val="bg1"/>
                </a:solidFill>
              </a:rPr>
              <a:t>/</a:t>
            </a:r>
            <a:r>
              <a:rPr lang="ja-JP" altLang="en-US" sz="2800" dirty="0">
                <a:solidFill>
                  <a:schemeClr val="bg1"/>
                </a:solidFill>
              </a:rPr>
              <a:t>高さを最初に選択した図形に揃える</a:t>
            </a:r>
            <a:endParaRPr lang="en-US" altLang="ja-JP" sz="2800" dirty="0">
              <a:solidFill>
                <a:schemeClr val="bg1"/>
              </a:solidFill>
            </a:endParaRPr>
          </a:p>
        </p:txBody>
      </p:sp>
      <p:sp>
        <p:nvSpPr>
          <p:cNvPr id="6" name="Rect">
            <a:extLst>
              <a:ext uri="{FF2B5EF4-FFF2-40B4-BE49-F238E27FC236}">
                <a16:creationId xmlns:a16="http://schemas.microsoft.com/office/drawing/2014/main" id="{A331F3D0-8050-6556-E738-47FE42F3C45B}"/>
              </a:ext>
            </a:extLst>
          </p:cNvPr>
          <p:cNvSpPr/>
          <p:nvPr/>
        </p:nvSpPr>
        <p:spPr>
          <a:xfrm>
            <a:off x="4566778" y="2256084"/>
            <a:ext cx="1768997" cy="1124992"/>
          </a:xfrm>
          <a:prstGeom prst="rect">
            <a:avLst/>
          </a:prstGeom>
          <a:solidFill>
            <a:srgbClr val="3973EC"/>
          </a:solidFill>
          <a:ln w="12700">
            <a:solidFill>
              <a:srgbClr val="FFFFFF"/>
            </a:solidFill>
            <a:prstDash val="solid"/>
          </a:ln>
        </p:spPr>
        <p:txBody>
          <a:bodyPr vert="horz" lIns="72000" tIns="54000" rIns="36000" bIns="54000" rtlCol="0">
            <a:noAutofit/>
          </a:bodyPr>
          <a:lstStyle/>
          <a:p>
            <a:pPr marL="0" lvl="1">
              <a:lnSpc>
                <a:spcPct val="90000"/>
              </a:lnSpc>
              <a:spcBef>
                <a:spcPts val="500"/>
              </a:spcBef>
            </a:pPr>
            <a:endParaRPr lang="en-US" altLang="ja-JP" dirty="0">
              <a:solidFill>
                <a:srgbClr val="FFFFFF"/>
              </a:solidFill>
              <a:latin typeface="Candara" panose="020E0502030303020204" pitchFamily="34" charset="0"/>
              <a:ea typeface="Meiryo UI" panose="020B0604030504040204" pitchFamily="50" charset="-128"/>
            </a:endParaRPr>
          </a:p>
        </p:txBody>
      </p:sp>
      <p:sp>
        <p:nvSpPr>
          <p:cNvPr id="7" name="Rect">
            <a:extLst>
              <a:ext uri="{FF2B5EF4-FFF2-40B4-BE49-F238E27FC236}">
                <a16:creationId xmlns:a16="http://schemas.microsoft.com/office/drawing/2014/main" id="{C633FB73-67F0-D9D1-D378-91C49601CFA6}"/>
              </a:ext>
            </a:extLst>
          </p:cNvPr>
          <p:cNvSpPr>
            <a:spLocks/>
          </p:cNvSpPr>
          <p:nvPr/>
        </p:nvSpPr>
        <p:spPr>
          <a:xfrm>
            <a:off x="4566779" y="3776229"/>
            <a:ext cx="691022" cy="594987"/>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14" name="Rect">
            <a:extLst>
              <a:ext uri="{FF2B5EF4-FFF2-40B4-BE49-F238E27FC236}">
                <a16:creationId xmlns:a16="http://schemas.microsoft.com/office/drawing/2014/main" id="{BDF70A42-0676-B9F5-48DF-9BB558D43F6F}"/>
              </a:ext>
            </a:extLst>
          </p:cNvPr>
          <p:cNvSpPr>
            <a:spLocks/>
          </p:cNvSpPr>
          <p:nvPr/>
        </p:nvSpPr>
        <p:spPr>
          <a:xfrm>
            <a:off x="4566778" y="5260101"/>
            <a:ext cx="1071413"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21" name="Recta">
            <a:extLst>
              <a:ext uri="{FF2B5EF4-FFF2-40B4-BE49-F238E27FC236}">
                <a16:creationId xmlns:a16="http://schemas.microsoft.com/office/drawing/2014/main" id="{0308DA42-FEDB-EC6C-B3DC-D40888717239}"/>
              </a:ext>
            </a:extLst>
          </p:cNvPr>
          <p:cNvSpPr/>
          <p:nvPr/>
        </p:nvSpPr>
        <p:spPr>
          <a:xfrm>
            <a:off x="7188352" y="2256086"/>
            <a:ext cx="1768997" cy="1076907"/>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22" name="Recta">
            <a:extLst>
              <a:ext uri="{FF2B5EF4-FFF2-40B4-BE49-F238E27FC236}">
                <a16:creationId xmlns:a16="http://schemas.microsoft.com/office/drawing/2014/main" id="{6CFE2328-86CB-6EAF-0B4B-31281C70E104}"/>
              </a:ext>
            </a:extLst>
          </p:cNvPr>
          <p:cNvSpPr>
            <a:spLocks/>
          </p:cNvSpPr>
          <p:nvPr/>
        </p:nvSpPr>
        <p:spPr>
          <a:xfrm>
            <a:off x="7188353" y="3776231"/>
            <a:ext cx="691022" cy="594987"/>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15" name="Recta">
            <a:extLst>
              <a:ext uri="{FF2B5EF4-FFF2-40B4-BE49-F238E27FC236}">
                <a16:creationId xmlns:a16="http://schemas.microsoft.com/office/drawing/2014/main" id="{99C7892E-FC55-0B82-92F6-7B86CBAD5E2C}"/>
              </a:ext>
            </a:extLst>
          </p:cNvPr>
          <p:cNvSpPr>
            <a:spLocks/>
          </p:cNvSpPr>
          <p:nvPr/>
        </p:nvSpPr>
        <p:spPr>
          <a:xfrm>
            <a:off x="7188352" y="5260103"/>
            <a:ext cx="1071413"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33" name="TextBox 3">
            <a:extLst>
              <a:ext uri="{FF2B5EF4-FFF2-40B4-BE49-F238E27FC236}">
                <a16:creationId xmlns:a16="http://schemas.microsoft.com/office/drawing/2014/main" id="{795FC438-815C-0C58-3AC5-71691EE6DE71}"/>
              </a:ext>
            </a:extLst>
          </p:cNvPr>
          <p:cNvSpPr txBox="1">
            <a:spLocks/>
          </p:cNvSpPr>
          <p:nvPr/>
        </p:nvSpPr>
        <p:spPr>
          <a:xfrm>
            <a:off x="7188351" y="1455567"/>
            <a:ext cx="2030792" cy="460502"/>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幅揃え</a:t>
            </a:r>
          </a:p>
        </p:txBody>
      </p:sp>
      <p:sp>
        <p:nvSpPr>
          <p:cNvPr id="23" name="Recta">
            <a:extLst>
              <a:ext uri="{FF2B5EF4-FFF2-40B4-BE49-F238E27FC236}">
                <a16:creationId xmlns:a16="http://schemas.microsoft.com/office/drawing/2014/main" id="{80DFDA7C-8595-78AD-AF60-3A1CD5A9B52B}"/>
              </a:ext>
            </a:extLst>
          </p:cNvPr>
          <p:cNvSpPr/>
          <p:nvPr/>
        </p:nvSpPr>
        <p:spPr>
          <a:xfrm>
            <a:off x="9809927" y="2256086"/>
            <a:ext cx="1768997" cy="1076907"/>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24" name="Recta">
            <a:extLst>
              <a:ext uri="{FF2B5EF4-FFF2-40B4-BE49-F238E27FC236}">
                <a16:creationId xmlns:a16="http://schemas.microsoft.com/office/drawing/2014/main" id="{A44E73E5-5402-864C-A285-78429B15A40B}"/>
              </a:ext>
            </a:extLst>
          </p:cNvPr>
          <p:cNvSpPr>
            <a:spLocks/>
          </p:cNvSpPr>
          <p:nvPr/>
        </p:nvSpPr>
        <p:spPr>
          <a:xfrm>
            <a:off x="9809928" y="3776231"/>
            <a:ext cx="691022" cy="594987"/>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16" name="Recta">
            <a:extLst>
              <a:ext uri="{FF2B5EF4-FFF2-40B4-BE49-F238E27FC236}">
                <a16:creationId xmlns:a16="http://schemas.microsoft.com/office/drawing/2014/main" id="{8F06A73C-0F41-806A-1115-F0BEAF09A472}"/>
              </a:ext>
            </a:extLst>
          </p:cNvPr>
          <p:cNvSpPr>
            <a:spLocks/>
          </p:cNvSpPr>
          <p:nvPr/>
        </p:nvSpPr>
        <p:spPr>
          <a:xfrm>
            <a:off x="9809927" y="5260103"/>
            <a:ext cx="1071413"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34" name="TextBox 3">
            <a:extLst>
              <a:ext uri="{FF2B5EF4-FFF2-40B4-BE49-F238E27FC236}">
                <a16:creationId xmlns:a16="http://schemas.microsoft.com/office/drawing/2014/main" id="{0BF150DF-46EE-04F9-2392-76A231227DD7}"/>
              </a:ext>
            </a:extLst>
          </p:cNvPr>
          <p:cNvSpPr txBox="1">
            <a:spLocks/>
          </p:cNvSpPr>
          <p:nvPr/>
        </p:nvSpPr>
        <p:spPr>
          <a:xfrm>
            <a:off x="9809926" y="1455567"/>
            <a:ext cx="2030792" cy="460502"/>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高さ揃え</a:t>
            </a:r>
          </a:p>
        </p:txBody>
      </p:sp>
      <p:pic>
        <p:nvPicPr>
          <p:cNvPr id="8" name="Picture 4" descr="SizeToControlHeight">
            <a:extLst>
              <a:ext uri="{FF2B5EF4-FFF2-40B4-BE49-F238E27FC236}">
                <a16:creationId xmlns:a16="http://schemas.microsoft.com/office/drawing/2014/main" id="{921F8BF8-A3DE-3A57-3520-A0AF361F2CC5}"/>
              </a:ext>
            </a:extLst>
          </p:cNvPr>
          <p:cNvPicPr>
            <a:picLocks noChangeArrowheads="1"/>
          </p:cNvPicPr>
          <p:nvPr/>
        </p:nvPicPr>
        <p:blipFill rotWithShape="1">
          <a:blip r:embed="rId8">
            <a:extLst>
              <a:ext uri="{28A0092B-C50C-407E-A947-70E740481C1C}">
                <a14:useLocalDpi xmlns:a14="http://schemas.microsoft.com/office/drawing/2010/main" val="0"/>
              </a:ext>
            </a:extLst>
          </a:blip>
          <a:srcRect l="11497" t="11497" r="10724" b="10724"/>
          <a:stretch/>
        </p:blipFill>
        <p:spPr bwMode="auto">
          <a:xfrm>
            <a:off x="9631667" y="1455567"/>
            <a:ext cx="480291" cy="4895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SizeToControlWidth">
            <a:extLst>
              <a:ext uri="{FF2B5EF4-FFF2-40B4-BE49-F238E27FC236}">
                <a16:creationId xmlns:a16="http://schemas.microsoft.com/office/drawing/2014/main" id="{E30973A0-5CD6-4D1B-EECF-FA9196E32697}"/>
              </a:ext>
            </a:extLst>
          </p:cNvPr>
          <p:cNvPicPr>
            <a:picLocks noChangeArrowheads="1"/>
          </p:cNvPicPr>
          <p:nvPr/>
        </p:nvPicPr>
        <p:blipFill rotWithShape="1">
          <a:blip r:embed="rId9">
            <a:extLst>
              <a:ext uri="{28A0092B-C50C-407E-A947-70E740481C1C}">
                <a14:useLocalDpi xmlns:a14="http://schemas.microsoft.com/office/drawing/2010/main" val="0"/>
              </a:ext>
            </a:extLst>
          </a:blip>
          <a:srcRect l="10963" t="12721" r="10235" b="13592"/>
          <a:stretch/>
        </p:blipFill>
        <p:spPr bwMode="auto">
          <a:xfrm>
            <a:off x="7079725" y="1455567"/>
            <a:ext cx="480291" cy="48952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グループ化 28">
            <a:extLst>
              <a:ext uri="{FF2B5EF4-FFF2-40B4-BE49-F238E27FC236}">
                <a16:creationId xmlns:a16="http://schemas.microsoft.com/office/drawing/2014/main" id="{1CF6C7DF-441F-6058-E8A9-C44F18F7B86B}"/>
              </a:ext>
            </a:extLst>
          </p:cNvPr>
          <p:cNvGrpSpPr/>
          <p:nvPr/>
        </p:nvGrpSpPr>
        <p:grpSpPr>
          <a:xfrm>
            <a:off x="4430436" y="1455567"/>
            <a:ext cx="2167134" cy="460502"/>
            <a:chOff x="4430436" y="1151524"/>
            <a:chExt cx="2167134" cy="460502"/>
          </a:xfrm>
        </p:grpSpPr>
        <p:sp>
          <p:nvSpPr>
            <p:cNvPr id="31" name="TextBox 3">
              <a:extLst>
                <a:ext uri="{FF2B5EF4-FFF2-40B4-BE49-F238E27FC236}">
                  <a16:creationId xmlns:a16="http://schemas.microsoft.com/office/drawing/2014/main" id="{12BC514C-21E1-CFEF-6FC0-E8EDC987E576}"/>
                </a:ext>
              </a:extLst>
            </p:cNvPr>
            <p:cNvSpPr txBox="1">
              <a:spLocks/>
            </p:cNvSpPr>
            <p:nvPr/>
          </p:nvSpPr>
          <p:spPr>
            <a:xfrm>
              <a:off x="4566778" y="1151524"/>
              <a:ext cx="2030792" cy="460502"/>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大きさ揃え</a:t>
              </a:r>
            </a:p>
          </p:txBody>
        </p:sp>
        <p:pic>
          <p:nvPicPr>
            <p:cNvPr id="18" name="Picture 17" descr="SizeToControlHeightAndWidth">
              <a:extLst>
                <a:ext uri="{FF2B5EF4-FFF2-40B4-BE49-F238E27FC236}">
                  <a16:creationId xmlns:a16="http://schemas.microsoft.com/office/drawing/2014/main" id="{911EBA46-52FA-DACA-5BBA-847C4CF3B76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25" t="10144" r="14459" b="12887"/>
            <a:stretch/>
          </p:blipFill>
          <p:spPr bwMode="auto">
            <a:xfrm>
              <a:off x="4430436" y="1151524"/>
              <a:ext cx="436629" cy="44502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吹き出し: 角を丸めた四角形 2">
            <a:extLst>
              <a:ext uri="{FF2B5EF4-FFF2-40B4-BE49-F238E27FC236}">
                <a16:creationId xmlns:a16="http://schemas.microsoft.com/office/drawing/2014/main" id="{5BDDDEF6-DF1E-4E52-4DBB-00160E9B036E}"/>
              </a:ext>
            </a:extLst>
          </p:cNvPr>
          <p:cNvSpPr/>
          <p:nvPr/>
        </p:nvSpPr>
        <p:spPr>
          <a:xfrm>
            <a:off x="4341600"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E</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30" name="吹き出し: 角を丸めた四角形 29">
            <a:extLst>
              <a:ext uri="{FF2B5EF4-FFF2-40B4-BE49-F238E27FC236}">
                <a16:creationId xmlns:a16="http://schemas.microsoft.com/office/drawing/2014/main" id="{34444F1C-1438-1AAD-68F1-A1FEB5FA65C7}"/>
              </a:ext>
            </a:extLst>
          </p:cNvPr>
          <p:cNvSpPr/>
          <p:nvPr/>
        </p:nvSpPr>
        <p:spPr>
          <a:xfrm>
            <a:off x="6958965"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E</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32" name="吹き出し: 角を丸めた四角形 31">
            <a:extLst>
              <a:ext uri="{FF2B5EF4-FFF2-40B4-BE49-F238E27FC236}">
                <a16:creationId xmlns:a16="http://schemas.microsoft.com/office/drawing/2014/main" id="{0904E3D2-8A7D-98D2-F025-BD4FE40C5C32}"/>
              </a:ext>
            </a:extLst>
          </p:cNvPr>
          <p:cNvSpPr/>
          <p:nvPr/>
        </p:nvSpPr>
        <p:spPr>
          <a:xfrm>
            <a:off x="9512231"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E</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45903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線のトグル</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73750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dirty="0">
                <a:solidFill>
                  <a:schemeClr val="bg1"/>
                </a:solidFill>
              </a:rPr>
              <a:t>選択した図形の線の太さ・点線・矢印・色をトグルする</a:t>
            </a:r>
            <a:endParaRPr lang="en-US" altLang="ja-JP" sz="2400" dirty="0">
              <a:solidFill>
                <a:schemeClr val="bg1"/>
              </a:solidFill>
            </a:endParaRPr>
          </a:p>
        </p:txBody>
      </p:sp>
      <p:grpSp>
        <p:nvGrpSpPr>
          <p:cNvPr id="14" name="Group 13">
            <a:extLst>
              <a:ext uri="{FF2B5EF4-FFF2-40B4-BE49-F238E27FC236}">
                <a16:creationId xmlns:a16="http://schemas.microsoft.com/office/drawing/2014/main" id="{421A5815-78D7-6D8D-FBC9-AFF02A24F79B}"/>
              </a:ext>
            </a:extLst>
          </p:cNvPr>
          <p:cNvGrpSpPr>
            <a:grpSpLocks/>
          </p:cNvGrpSpPr>
          <p:nvPr/>
        </p:nvGrpSpPr>
        <p:grpSpPr>
          <a:xfrm>
            <a:off x="404150" y="2433320"/>
            <a:ext cx="528320" cy="538480"/>
            <a:chOff x="161919" y="2412360"/>
            <a:chExt cx="806142" cy="806142"/>
          </a:xfrm>
        </p:grpSpPr>
        <p:sp>
          <p:nvSpPr>
            <p:cNvPr id="7" name="Rectangle 6">
              <a:extLst>
                <a:ext uri="{FF2B5EF4-FFF2-40B4-BE49-F238E27FC236}">
                  <a16:creationId xmlns:a16="http://schemas.microsoft.com/office/drawing/2014/main" id="{6E66E0E2-A70A-D4F5-48BF-43AE21796D52}"/>
                </a:ext>
              </a:extLst>
            </p:cNvPr>
            <p:cNvSpPr>
              <a:spLocks/>
            </p:cNvSpPr>
            <p:nvPr/>
          </p:nvSpPr>
          <p:spPr>
            <a:xfrm>
              <a:off x="161919" y="2412360"/>
              <a:ext cx="806142" cy="8061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pic>
          <p:nvPicPr>
            <p:cNvPr id="6" name="Picture 2" descr="ControlLineColorPicker">
              <a:extLst>
                <a:ext uri="{FF2B5EF4-FFF2-40B4-BE49-F238E27FC236}">
                  <a16:creationId xmlns:a16="http://schemas.microsoft.com/office/drawing/2014/main" id="{4B992C94-BDDE-056B-AAD8-C0C274BEA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862" y="2420303"/>
              <a:ext cx="790257" cy="790257"/>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0BF150DF-46EE-04F9-2392-76A231227DD7}"/>
              </a:ext>
            </a:extLst>
          </p:cNvPr>
          <p:cNvSpPr txBox="1">
            <a:spLocks/>
          </p:cNvSpPr>
          <p:nvPr/>
        </p:nvSpPr>
        <p:spPr>
          <a:xfrm>
            <a:off x="5341615" y="4441774"/>
            <a:ext cx="2374867" cy="460502"/>
          </a:xfrm>
          <a:prstGeom prst="rect">
            <a:avLst/>
          </a:prstGeom>
        </p:spPr>
        <p:txBody>
          <a:bodyPr vert="horz" wrap="square" lIns="36000" tIns="36000" rIns="36000" bIns="36000" rtlCol="0">
            <a:sp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28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b="1" dirty="0"/>
              <a:t>矢印のトグル</a:t>
            </a:r>
          </a:p>
        </p:txBody>
      </p:sp>
      <p:cxnSp>
        <p:nvCxnSpPr>
          <p:cNvPr id="8" name="直線コネクタ 36">
            <a:extLst>
              <a:ext uri="{FF2B5EF4-FFF2-40B4-BE49-F238E27FC236}">
                <a16:creationId xmlns:a16="http://schemas.microsoft.com/office/drawing/2014/main" id="{FC75E150-FEAC-F57E-1DB0-DEC6F106AD6D}"/>
              </a:ext>
            </a:extLst>
          </p:cNvPr>
          <p:cNvCxnSpPr>
            <a:cxnSpLocks/>
          </p:cNvCxnSpPr>
          <p:nvPr/>
        </p:nvCxnSpPr>
        <p:spPr>
          <a:xfrm>
            <a:off x="7998865" y="4672025"/>
            <a:ext cx="3628196" cy="0"/>
          </a:xfrm>
          <a:prstGeom prst="line">
            <a:avLst/>
          </a:prstGeom>
          <a:noFill/>
          <a:ln w="76200" cap="sq" cmpd="sng" algn="ctr">
            <a:solidFill>
              <a:schemeClr val="tx1"/>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19" name="Picture 12" descr="OutlineWeightGallery">
            <a:extLst>
              <a:ext uri="{FF2B5EF4-FFF2-40B4-BE49-F238E27FC236}">
                <a16:creationId xmlns:a16="http://schemas.microsoft.com/office/drawing/2014/main" id="{975585AD-AE14-433B-D2F3-77EFF5DB9BD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4833" y="4219912"/>
            <a:ext cx="749922" cy="7499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B12D00-451B-62C6-E5F4-E480615311FF}"/>
              </a:ext>
            </a:extLst>
          </p:cNvPr>
          <p:cNvSpPr txBox="1">
            <a:spLocks/>
          </p:cNvSpPr>
          <p:nvPr/>
        </p:nvSpPr>
        <p:spPr>
          <a:xfrm>
            <a:off x="5341615" y="5845214"/>
            <a:ext cx="2374867" cy="460502"/>
          </a:xfrm>
          <a:prstGeom prst="rect">
            <a:avLst/>
          </a:prstGeom>
        </p:spPr>
        <p:txBody>
          <a:bodyPr vert="horz" wrap="square" lIns="36000" tIns="36000" rIns="36000" bIns="36000" rtlCol="0">
            <a:sp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28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b="1" dirty="0"/>
              <a:t>線の色のトグル</a:t>
            </a:r>
          </a:p>
        </p:txBody>
      </p:sp>
      <p:cxnSp>
        <p:nvCxnSpPr>
          <p:cNvPr id="17" name="直線コネクタ 37">
            <a:extLst>
              <a:ext uri="{FF2B5EF4-FFF2-40B4-BE49-F238E27FC236}">
                <a16:creationId xmlns:a16="http://schemas.microsoft.com/office/drawing/2014/main" id="{CC2453B8-F1B6-0C8A-10F7-5EB6595BA738}"/>
              </a:ext>
            </a:extLst>
          </p:cNvPr>
          <p:cNvCxnSpPr>
            <a:cxnSpLocks/>
          </p:cNvCxnSpPr>
          <p:nvPr/>
        </p:nvCxnSpPr>
        <p:spPr>
          <a:xfrm>
            <a:off x="7998865" y="6075465"/>
            <a:ext cx="3628196" cy="0"/>
          </a:xfrm>
          <a:prstGeom prst="line">
            <a:avLst/>
          </a:prstGeom>
          <a:noFill/>
          <a:ln w="38100" cap="sq" cmpd="sng" algn="ctr">
            <a:solidFill>
              <a:schemeClr val="tx1"/>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20" name="Picture 16" descr="ArrowsMore">
            <a:extLst>
              <a:ext uri="{FF2B5EF4-FFF2-40B4-BE49-F238E27FC236}">
                <a16:creationId xmlns:a16="http://schemas.microsoft.com/office/drawing/2014/main" id="{7014810B-64FF-4317-F8EA-181CD98845B5}"/>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4833" y="5666753"/>
            <a:ext cx="749922" cy="74992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2BC514C-21E1-CFEF-6FC0-E8EDC987E576}"/>
              </a:ext>
            </a:extLst>
          </p:cNvPr>
          <p:cNvSpPr txBox="1">
            <a:spLocks/>
          </p:cNvSpPr>
          <p:nvPr/>
        </p:nvSpPr>
        <p:spPr>
          <a:xfrm>
            <a:off x="5341615" y="1613942"/>
            <a:ext cx="2374867" cy="4605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b="1" dirty="0"/>
              <a:t>太さのトグル</a:t>
            </a:r>
          </a:p>
        </p:txBody>
      </p:sp>
      <p:cxnSp>
        <p:nvCxnSpPr>
          <p:cNvPr id="4" name="直線コネクタ 24">
            <a:extLst>
              <a:ext uri="{FF2B5EF4-FFF2-40B4-BE49-F238E27FC236}">
                <a16:creationId xmlns:a16="http://schemas.microsoft.com/office/drawing/2014/main" id="{75D452C3-A270-5355-C8CE-9FCE069658B9}"/>
              </a:ext>
            </a:extLst>
          </p:cNvPr>
          <p:cNvCxnSpPr>
            <a:cxnSpLocks/>
          </p:cNvCxnSpPr>
          <p:nvPr/>
        </p:nvCxnSpPr>
        <p:spPr>
          <a:xfrm>
            <a:off x="7998865" y="1844193"/>
            <a:ext cx="3628196" cy="0"/>
          </a:xfrm>
          <a:prstGeom prst="line">
            <a:avLst/>
          </a:prstGeom>
          <a:noFill/>
          <a:ln w="6350" cap="sq" cmpd="sng" algn="ctr">
            <a:solidFill>
              <a:schemeClr val="tx1"/>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21" name="Picture 14" descr="OutlineDashesGallery">
            <a:extLst>
              <a:ext uri="{FF2B5EF4-FFF2-40B4-BE49-F238E27FC236}">
                <a16:creationId xmlns:a16="http://schemas.microsoft.com/office/drawing/2014/main" id="{FB31C4B6-E871-18A7-6D1E-4D1F414F3581}"/>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4833" y="1464486"/>
            <a:ext cx="749922" cy="74992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95FC438-815C-0C58-3AC5-71691EE6DE71}"/>
              </a:ext>
            </a:extLst>
          </p:cNvPr>
          <p:cNvSpPr txBox="1">
            <a:spLocks/>
          </p:cNvSpPr>
          <p:nvPr/>
        </p:nvSpPr>
        <p:spPr>
          <a:xfrm>
            <a:off x="5341615" y="3048724"/>
            <a:ext cx="2374867" cy="460502"/>
          </a:xfrm>
          <a:prstGeom prst="rect">
            <a:avLst/>
          </a:prstGeom>
        </p:spPr>
        <p:txBody>
          <a:bodyPr vert="horz" wrap="square" lIns="36000" tIns="36000" rIns="36000" bIns="36000" rtlCol="0">
            <a:sp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28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b="1" dirty="0"/>
              <a:t>点線のトグル</a:t>
            </a:r>
          </a:p>
        </p:txBody>
      </p:sp>
      <p:cxnSp>
        <p:nvCxnSpPr>
          <p:cNvPr id="5" name="直線コネクタ 35">
            <a:extLst>
              <a:ext uri="{FF2B5EF4-FFF2-40B4-BE49-F238E27FC236}">
                <a16:creationId xmlns:a16="http://schemas.microsoft.com/office/drawing/2014/main" id="{A2B1E1F3-E6A0-5B6E-5D3B-A70ABF190F5F}"/>
              </a:ext>
            </a:extLst>
          </p:cNvPr>
          <p:cNvCxnSpPr>
            <a:cxnSpLocks/>
          </p:cNvCxnSpPr>
          <p:nvPr/>
        </p:nvCxnSpPr>
        <p:spPr>
          <a:xfrm>
            <a:off x="7998865" y="3278975"/>
            <a:ext cx="3628196" cy="0"/>
          </a:xfrm>
          <a:prstGeom prst="line">
            <a:avLst/>
          </a:prstGeom>
          <a:noFill/>
          <a:ln w="76200" cap="sq" cmpd="sng" algn="ctr">
            <a:solidFill>
              <a:schemeClr val="tx1"/>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24" name="Picture 2" descr="ControlLineColorPicker">
            <a:extLst>
              <a:ext uri="{FF2B5EF4-FFF2-40B4-BE49-F238E27FC236}">
                <a16:creationId xmlns:a16="http://schemas.microsoft.com/office/drawing/2014/main" id="{AE38AB25-E0BE-3374-F4A2-5405D82BCDC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961" y="2911327"/>
            <a:ext cx="611666" cy="611666"/>
          </a:xfrm>
          <a:prstGeom prst="rect">
            <a:avLst/>
          </a:prstGeom>
          <a:noFill/>
          <a:extLst>
            <a:ext uri="{909E8E84-426E-40DD-AFC4-6F175D3DCCD1}">
              <a14:hiddenFill xmlns:a14="http://schemas.microsoft.com/office/drawing/2010/main">
                <a:solidFill>
                  <a:srgbClr val="FFFFFF"/>
                </a:solidFill>
              </a14:hiddenFill>
            </a:ext>
          </a:extLst>
        </p:spPr>
      </p:pic>
      <p:sp>
        <p:nvSpPr>
          <p:cNvPr id="12" name="吹き出し: 角を丸めた四角形 11">
            <a:extLst>
              <a:ext uri="{FF2B5EF4-FFF2-40B4-BE49-F238E27FC236}">
                <a16:creationId xmlns:a16="http://schemas.microsoft.com/office/drawing/2014/main" id="{C4F992D5-B31E-3A04-4F5C-3851E29666D5}"/>
              </a:ext>
            </a:extLst>
          </p:cNvPr>
          <p:cNvSpPr/>
          <p:nvPr/>
        </p:nvSpPr>
        <p:spPr>
          <a:xfrm>
            <a:off x="4374833" y="1050662"/>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B</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66006FCC-186F-1169-7FFA-B6463678AFFB}"/>
              </a:ext>
            </a:extLst>
          </p:cNvPr>
          <p:cNvSpPr/>
          <p:nvPr/>
        </p:nvSpPr>
        <p:spPr>
          <a:xfrm>
            <a:off x="4374833" y="2418068"/>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D</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7" name="吹き出し: 角を丸めた四角形 26">
            <a:extLst>
              <a:ext uri="{FF2B5EF4-FFF2-40B4-BE49-F238E27FC236}">
                <a16:creationId xmlns:a16="http://schemas.microsoft.com/office/drawing/2014/main" id="{47332D64-1C4C-F344-A861-912E9E0E57FC}"/>
              </a:ext>
            </a:extLst>
          </p:cNvPr>
          <p:cNvSpPr/>
          <p:nvPr/>
        </p:nvSpPr>
        <p:spPr>
          <a:xfrm>
            <a:off x="4374833" y="3785474"/>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lang="en-US" altLang="ja-JP" sz="1600" b="1" dirty="0">
                <a:solidFill>
                  <a:schemeClr val="bg1"/>
                </a:solidFill>
                <a:latin typeface="Meiryo UI" panose="020B0604030504040204" pitchFamily="50" charset="-128"/>
                <a:ea typeface="Meiryo UI" panose="020B0604030504040204" pitchFamily="50" charset="-128"/>
              </a:rPr>
              <a:t>A</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8" name="吹き出し: 角を丸めた四角形 27">
            <a:extLst>
              <a:ext uri="{FF2B5EF4-FFF2-40B4-BE49-F238E27FC236}">
                <a16:creationId xmlns:a16="http://schemas.microsoft.com/office/drawing/2014/main" id="{D1AB32F8-ED99-BF4A-5DE5-3B63339B37B9}"/>
              </a:ext>
            </a:extLst>
          </p:cNvPr>
          <p:cNvSpPr/>
          <p:nvPr/>
        </p:nvSpPr>
        <p:spPr>
          <a:xfrm>
            <a:off x="4374833" y="5278714"/>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C</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3295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1069899"/>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位置コピー＆</a:t>
            </a:r>
            <a:br>
              <a:rPr lang="en-US" altLang="ja-JP" dirty="0"/>
            </a:br>
            <a:r>
              <a:rPr lang="ja-JP" altLang="en-US" dirty="0"/>
              <a:t>貼り付け</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069899"/>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dirty="0">
                <a:solidFill>
                  <a:schemeClr val="bg1"/>
                </a:solidFill>
              </a:rPr>
              <a:t>選択している図形の位置情報をコピー</a:t>
            </a:r>
            <a:r>
              <a:rPr lang="en-US" altLang="ja-JP" sz="2400" dirty="0">
                <a:solidFill>
                  <a:schemeClr val="bg1"/>
                </a:solidFill>
              </a:rPr>
              <a:t>/</a:t>
            </a:r>
            <a:r>
              <a:rPr lang="ja-JP" altLang="en-US" sz="2400" dirty="0">
                <a:solidFill>
                  <a:schemeClr val="bg1"/>
                </a:solidFill>
              </a:rPr>
              <a:t>選択した図形に位置情報を貼り付けする</a:t>
            </a:r>
          </a:p>
        </p:txBody>
      </p:sp>
      <p:sp>
        <p:nvSpPr>
          <p:cNvPr id="19" name="Rect">
            <a:extLst>
              <a:ext uri="{FF2B5EF4-FFF2-40B4-BE49-F238E27FC236}">
                <a16:creationId xmlns:a16="http://schemas.microsoft.com/office/drawing/2014/main" id="{3B3FF39E-819C-F9AB-1674-FC29B379AD96}"/>
              </a:ext>
            </a:extLst>
          </p:cNvPr>
          <p:cNvSpPr>
            <a:spLocks/>
          </p:cNvSpPr>
          <p:nvPr/>
        </p:nvSpPr>
        <p:spPr>
          <a:xfrm>
            <a:off x="4346528" y="1651548"/>
            <a:ext cx="1562361" cy="1229438"/>
          </a:xfrm>
          <a:prstGeom prst="rect">
            <a:avLst/>
          </a:prstGeom>
          <a:solidFill>
            <a:srgbClr val="3973EC"/>
          </a:solidFill>
          <a:ln w="12700">
            <a:solidFill>
              <a:srgbClr val="FFFFFF"/>
            </a:solidFill>
            <a:prstDash val="solid"/>
          </a:ln>
        </p:spPr>
        <p:txBody>
          <a:bodyPr vert="horz" lIns="72000" tIns="54000" rIns="36000" bIns="54000" rtlCol="0">
            <a:noAutofit/>
          </a:bodyPr>
          <a:lstStyle/>
          <a:p>
            <a:pPr marL="0" lvl="1">
              <a:lnSpc>
                <a:spcPct val="90000"/>
              </a:lnSpc>
              <a:spcBef>
                <a:spcPts val="500"/>
              </a:spcBef>
            </a:pPr>
            <a:endParaRPr lang="en-US" altLang="ja-JP" dirty="0">
              <a:solidFill>
                <a:srgbClr val="FFFFFF"/>
              </a:solidFill>
              <a:latin typeface="Candara" panose="020E0502030303020204" pitchFamily="34" charset="0"/>
              <a:ea typeface="Meiryo UI" panose="020B0604030504040204" pitchFamily="50" charset="-128"/>
            </a:endParaRPr>
          </a:p>
        </p:txBody>
      </p:sp>
      <p:sp>
        <p:nvSpPr>
          <p:cNvPr id="3" name="Recta">
            <a:extLst>
              <a:ext uri="{FF2B5EF4-FFF2-40B4-BE49-F238E27FC236}">
                <a16:creationId xmlns:a16="http://schemas.microsoft.com/office/drawing/2014/main" id="{239CA2A5-182E-54D5-7E69-81C3D6183385}"/>
              </a:ext>
            </a:extLst>
          </p:cNvPr>
          <p:cNvSpPr>
            <a:spLocks/>
          </p:cNvSpPr>
          <p:nvPr/>
        </p:nvSpPr>
        <p:spPr>
          <a:xfrm>
            <a:off x="9231682" y="3978460"/>
            <a:ext cx="1769863" cy="1547121"/>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4" name="グループ化 373">
            <a:extLst>
              <a:ext uri="{FF2B5EF4-FFF2-40B4-BE49-F238E27FC236}">
                <a16:creationId xmlns:a16="http://schemas.microsoft.com/office/drawing/2014/main" id="{B2C1820A-D3FF-E155-1B12-A0AD92C30C54}"/>
              </a:ext>
            </a:extLst>
          </p:cNvPr>
          <p:cNvGrpSpPr>
            <a:grpSpLocks/>
          </p:cNvGrpSpPr>
          <p:nvPr/>
        </p:nvGrpSpPr>
        <p:grpSpPr>
          <a:xfrm>
            <a:off x="405244" y="2878987"/>
            <a:ext cx="528320" cy="538480"/>
            <a:chOff x="5122618" y="1939985"/>
            <a:chExt cx="622380" cy="636405"/>
          </a:xfrm>
        </p:grpSpPr>
        <p:sp>
          <p:nvSpPr>
            <p:cNvPr id="5" name="正方形/長方形 374">
              <a:extLst>
                <a:ext uri="{FF2B5EF4-FFF2-40B4-BE49-F238E27FC236}">
                  <a16:creationId xmlns:a16="http://schemas.microsoft.com/office/drawing/2014/main" id="{89EE8E2E-2C9C-A0F0-2796-EBA6BDE23203}"/>
                </a:ext>
              </a:extLst>
            </p:cNvPr>
            <p:cNvSpPr/>
            <p:nvPr/>
          </p:nvSpPr>
          <p:spPr>
            <a:xfrm>
              <a:off x="5122618" y="1946997"/>
              <a:ext cx="622380" cy="622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6" name="グループ化 375">
              <a:extLst>
                <a:ext uri="{FF2B5EF4-FFF2-40B4-BE49-F238E27FC236}">
                  <a16:creationId xmlns:a16="http://schemas.microsoft.com/office/drawing/2014/main" id="{4602AAFF-83BC-7C46-B663-11BF89B621DA}"/>
                </a:ext>
              </a:extLst>
            </p:cNvPr>
            <p:cNvGrpSpPr/>
            <p:nvPr/>
          </p:nvGrpSpPr>
          <p:grpSpPr>
            <a:xfrm>
              <a:off x="5215809" y="1980847"/>
              <a:ext cx="421387" cy="540019"/>
              <a:chOff x="5260529" y="1980847"/>
              <a:chExt cx="421387" cy="540019"/>
            </a:xfrm>
          </p:grpSpPr>
          <p:sp>
            <p:nvSpPr>
              <p:cNvPr id="18" name="フリーフォーム: 図形 378">
                <a:extLst>
                  <a:ext uri="{FF2B5EF4-FFF2-40B4-BE49-F238E27FC236}">
                    <a16:creationId xmlns:a16="http://schemas.microsoft.com/office/drawing/2014/main" id="{3CB2FA17-1952-D98A-E0E0-DEE6ACF9F173}"/>
                  </a:ext>
                </a:extLst>
              </p:cNvPr>
              <p:cNvSpPr/>
              <p:nvPr/>
            </p:nvSpPr>
            <p:spPr>
              <a:xfrm>
                <a:off x="5401077" y="1980847"/>
                <a:ext cx="280839" cy="411404"/>
              </a:xfrm>
              <a:custGeom>
                <a:avLst/>
                <a:gdLst>
                  <a:gd name="connsiteX0" fmla="*/ 0 w 331777"/>
                  <a:gd name="connsiteY0" fmla="*/ 0 h 458598"/>
                  <a:gd name="connsiteX1" fmla="*/ 278316 w 331777"/>
                  <a:gd name="connsiteY1" fmla="*/ 0 h 458598"/>
                  <a:gd name="connsiteX2" fmla="*/ 331777 w 331777"/>
                  <a:gd name="connsiteY2" fmla="*/ 53461 h 458598"/>
                  <a:gd name="connsiteX3" fmla="*/ 331777 w 331777"/>
                  <a:gd name="connsiteY3" fmla="*/ 458598 h 458598"/>
                  <a:gd name="connsiteX4" fmla="*/ 0 w 331777"/>
                  <a:gd name="connsiteY4" fmla="*/ 458598 h 458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77" h="458598">
                    <a:moveTo>
                      <a:pt x="0" y="0"/>
                    </a:moveTo>
                    <a:lnTo>
                      <a:pt x="278316" y="0"/>
                    </a:lnTo>
                    <a:lnTo>
                      <a:pt x="331777" y="53461"/>
                    </a:lnTo>
                    <a:lnTo>
                      <a:pt x="331777" y="458598"/>
                    </a:lnTo>
                    <a:lnTo>
                      <a:pt x="0" y="458598"/>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pPr algn="l"/>
                <a:endParaRPr kumimoji="1" lang="ja-JP" altLang="en-US" sz="1600" b="1" dirty="0" err="1">
                  <a:solidFill>
                    <a:schemeClr val="bg1"/>
                  </a:solidFill>
                </a:endParaRPr>
              </a:p>
            </p:txBody>
          </p:sp>
          <p:sp>
            <p:nvSpPr>
              <p:cNvPr id="20" name="正方形/長方形 379">
                <a:extLst>
                  <a:ext uri="{FF2B5EF4-FFF2-40B4-BE49-F238E27FC236}">
                    <a16:creationId xmlns:a16="http://schemas.microsoft.com/office/drawing/2014/main" id="{4F56F0D1-AFD7-7A81-2057-E3A21FDCEFF9}"/>
                  </a:ext>
                </a:extLst>
              </p:cNvPr>
              <p:cNvSpPr/>
              <p:nvPr/>
            </p:nvSpPr>
            <p:spPr>
              <a:xfrm>
                <a:off x="5260529" y="2087664"/>
                <a:ext cx="308417" cy="4332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pic>
          <p:nvPicPr>
            <p:cNvPr id="8" name="Picture 6" descr="ファイル・書類のコピーのシルエット | 無料のAi・PNG白黒シルエットイラスト">
              <a:extLst>
                <a:ext uri="{FF2B5EF4-FFF2-40B4-BE49-F238E27FC236}">
                  <a16:creationId xmlns:a16="http://schemas.microsoft.com/office/drawing/2014/main" id="{D1F402EF-45AE-ECB4-52CB-466C46980C31}"/>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3000" b="85167" l="20000" r="80500">
                          <a14:foregroundMark x1="49500" y1="16500" x2="49500" y2="16500"/>
                          <a14:foregroundMark x1="72333" y1="22167" x2="72333" y2="22167"/>
                          <a14:foregroundMark x1="64667" y1="28333" x2="64667" y2="28333"/>
                          <a14:foregroundMark x1="73500" y1="29833" x2="73500" y2="29833"/>
                          <a14:foregroundMark x1="41667" y1="33667" x2="41667" y2="33667"/>
                          <a14:foregroundMark x1="41667" y1="32500" x2="41667" y2="32500"/>
                          <a14:foregroundMark x1="33000" y1="31833" x2="33000" y2="31833"/>
                          <a14:foregroundMark x1="27667" y1="32167" x2="27667" y2="32167"/>
                        </a14:backgroundRemoval>
                      </a14:imgEffect>
                    </a14:imgLayer>
                  </a14:imgProps>
                </a:ext>
                <a:ext uri="{28A0092B-C50C-407E-A947-70E740481C1C}">
                  <a14:useLocalDpi xmlns:a14="http://schemas.microsoft.com/office/drawing/2010/main" val="0"/>
                </a:ext>
              </a:extLst>
            </a:blip>
            <a:srcRect l="19174" t="12909" r="18348" b="13181"/>
            <a:stretch/>
          </p:blipFill>
          <p:spPr bwMode="auto">
            <a:xfrm>
              <a:off x="5164820" y="1939985"/>
              <a:ext cx="537976" cy="6364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グラフィックス 377" descr="マーカー 単色塗りつぶし">
              <a:extLst>
                <a:ext uri="{FF2B5EF4-FFF2-40B4-BE49-F238E27FC236}">
                  <a16:creationId xmlns:a16="http://schemas.microsoft.com/office/drawing/2014/main" id="{B4C69A2D-ACE4-EFC7-1A13-4DF966F7CC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4820" y="2161540"/>
              <a:ext cx="370840" cy="370840"/>
            </a:xfrm>
            <a:prstGeom prst="rect">
              <a:avLst/>
            </a:prstGeom>
          </p:spPr>
        </p:pic>
      </p:grpSp>
      <p:grpSp>
        <p:nvGrpSpPr>
          <p:cNvPr id="21" name="グループ化 380">
            <a:extLst>
              <a:ext uri="{FF2B5EF4-FFF2-40B4-BE49-F238E27FC236}">
                <a16:creationId xmlns:a16="http://schemas.microsoft.com/office/drawing/2014/main" id="{DA938B68-4F66-F56D-F1E7-A49FE48AAE9F}"/>
              </a:ext>
            </a:extLst>
          </p:cNvPr>
          <p:cNvGrpSpPr>
            <a:grpSpLocks/>
          </p:cNvGrpSpPr>
          <p:nvPr/>
        </p:nvGrpSpPr>
        <p:grpSpPr>
          <a:xfrm>
            <a:off x="405244" y="2317573"/>
            <a:ext cx="528320" cy="538479"/>
            <a:chOff x="4231460" y="1793064"/>
            <a:chExt cx="775666" cy="775671"/>
          </a:xfrm>
        </p:grpSpPr>
        <p:sp>
          <p:nvSpPr>
            <p:cNvPr id="23" name="正方形/長方形 381">
              <a:extLst>
                <a:ext uri="{FF2B5EF4-FFF2-40B4-BE49-F238E27FC236}">
                  <a16:creationId xmlns:a16="http://schemas.microsoft.com/office/drawing/2014/main" id="{41D8F42C-CA03-AD49-2F6A-15EA1E9F87EF}"/>
                </a:ext>
              </a:extLst>
            </p:cNvPr>
            <p:cNvSpPr/>
            <p:nvPr/>
          </p:nvSpPr>
          <p:spPr>
            <a:xfrm>
              <a:off x="4231460" y="1793064"/>
              <a:ext cx="775666" cy="7756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25" name="グループ化 382">
              <a:extLst>
                <a:ext uri="{FF2B5EF4-FFF2-40B4-BE49-F238E27FC236}">
                  <a16:creationId xmlns:a16="http://schemas.microsoft.com/office/drawing/2014/main" id="{0D6A9ECC-C4E6-8CA7-2380-182BCF7CD358}"/>
                </a:ext>
              </a:extLst>
            </p:cNvPr>
            <p:cNvGrpSpPr/>
            <p:nvPr/>
          </p:nvGrpSpPr>
          <p:grpSpPr>
            <a:xfrm>
              <a:off x="4313268" y="1806452"/>
              <a:ext cx="612053" cy="762283"/>
              <a:chOff x="4366346" y="1806453"/>
              <a:chExt cx="612054" cy="762282"/>
            </a:xfrm>
          </p:grpSpPr>
          <p:sp>
            <p:nvSpPr>
              <p:cNvPr id="26" name="正方形/長方形 383">
                <a:extLst>
                  <a:ext uri="{FF2B5EF4-FFF2-40B4-BE49-F238E27FC236}">
                    <a16:creationId xmlns:a16="http://schemas.microsoft.com/office/drawing/2014/main" id="{544FABA6-3AEF-E4CE-BAE0-A4BE0468C162}"/>
                  </a:ext>
                </a:extLst>
              </p:cNvPr>
              <p:cNvSpPr/>
              <p:nvPr/>
            </p:nvSpPr>
            <p:spPr>
              <a:xfrm>
                <a:off x="4408631" y="1914246"/>
                <a:ext cx="513889" cy="6085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28" name="グループ化 384">
                <a:extLst>
                  <a:ext uri="{FF2B5EF4-FFF2-40B4-BE49-F238E27FC236}">
                    <a16:creationId xmlns:a16="http://schemas.microsoft.com/office/drawing/2014/main" id="{402E0427-2F82-0889-92ED-AD459BB99F04}"/>
                  </a:ext>
                </a:extLst>
              </p:cNvPr>
              <p:cNvGrpSpPr/>
              <p:nvPr/>
            </p:nvGrpSpPr>
            <p:grpSpPr>
              <a:xfrm>
                <a:off x="4366346" y="1806453"/>
                <a:ext cx="612054" cy="762282"/>
                <a:chOff x="4366346" y="1806453"/>
                <a:chExt cx="612054" cy="762282"/>
              </a:xfrm>
            </p:grpSpPr>
            <p:pic>
              <p:nvPicPr>
                <p:cNvPr id="29" name="グラフィックス 385" descr="クリップボード 単色塗りつぶし">
                  <a:extLst>
                    <a:ext uri="{FF2B5EF4-FFF2-40B4-BE49-F238E27FC236}">
                      <a16:creationId xmlns:a16="http://schemas.microsoft.com/office/drawing/2014/main" id="{F1A28360-88C1-28A5-E718-91CFF12560A7}"/>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16398" t="7833" r="16935" b="8802"/>
                <a:stretch/>
              </p:blipFill>
              <p:spPr>
                <a:xfrm>
                  <a:off x="4366346" y="1806453"/>
                  <a:ext cx="609600" cy="762282"/>
                </a:xfrm>
                <a:prstGeom prst="rect">
                  <a:avLst/>
                </a:prstGeom>
              </p:spPr>
            </p:pic>
            <p:pic>
              <p:nvPicPr>
                <p:cNvPr id="30" name="グラフィックス 386" descr="マーカー 単色塗りつぶし">
                  <a:extLst>
                    <a:ext uri="{FF2B5EF4-FFF2-40B4-BE49-F238E27FC236}">
                      <a16:creationId xmlns:a16="http://schemas.microsoft.com/office/drawing/2014/main" id="{2083D911-E847-5B62-EAC0-C545FABC9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8800" y="1938020"/>
                  <a:ext cx="609600" cy="609600"/>
                </a:xfrm>
                <a:prstGeom prst="rect">
                  <a:avLst/>
                </a:prstGeom>
              </p:spPr>
            </p:pic>
          </p:grpSp>
        </p:grpSp>
      </p:grpSp>
      <p:sp>
        <p:nvSpPr>
          <p:cNvPr id="7" name="吹き出し: 角を丸めた四角形 6">
            <a:extLst>
              <a:ext uri="{FF2B5EF4-FFF2-40B4-BE49-F238E27FC236}">
                <a16:creationId xmlns:a16="http://schemas.microsoft.com/office/drawing/2014/main" id="{1EB7840A-AC06-E5E9-0130-70B61CA5FEE6}"/>
              </a:ext>
            </a:extLst>
          </p:cNvPr>
          <p:cNvSpPr/>
          <p:nvPr/>
        </p:nvSpPr>
        <p:spPr>
          <a:xfrm>
            <a:off x="4374833" y="1000328"/>
            <a:ext cx="252091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a:t>
            </a:r>
            <a:r>
              <a:rPr lang="ja-JP" altLang="en-US" sz="1600" b="1" dirty="0">
                <a:solidFill>
                  <a:schemeClr val="bg1"/>
                </a:solidFill>
                <a:latin typeface="Meiryo UI" panose="020B0604030504040204" pitchFamily="50" charset="-128"/>
                <a:ea typeface="Meiryo UI" panose="020B0604030504040204" pitchFamily="50" charset="-128"/>
              </a:rPr>
              <a:t> </a:t>
            </a:r>
            <a:r>
              <a:rPr lang="en-US" altLang="ja-JP" sz="1600" b="1" dirty="0">
                <a:solidFill>
                  <a:schemeClr val="bg1"/>
                </a:solidFill>
                <a:latin typeface="Meiryo UI" panose="020B0604030504040204" pitchFamily="50" charset="-128"/>
                <a:ea typeface="Meiryo UI" panose="020B0604030504040204" pitchFamily="50" charset="-128"/>
              </a:rPr>
              <a:t>+ C</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2" name="吹き出し: 角を丸めた四角形 11">
            <a:extLst>
              <a:ext uri="{FF2B5EF4-FFF2-40B4-BE49-F238E27FC236}">
                <a16:creationId xmlns:a16="http://schemas.microsoft.com/office/drawing/2014/main" id="{D3259A1E-926D-C32F-F00A-737E345F6DEF}"/>
              </a:ext>
            </a:extLst>
          </p:cNvPr>
          <p:cNvSpPr/>
          <p:nvPr/>
        </p:nvSpPr>
        <p:spPr>
          <a:xfrm>
            <a:off x="9206891" y="3391191"/>
            <a:ext cx="252091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a:t>
            </a:r>
            <a:r>
              <a:rPr lang="ja-JP" altLang="en-US" sz="1600" b="1" dirty="0">
                <a:solidFill>
                  <a:schemeClr val="bg1"/>
                </a:solidFill>
                <a:latin typeface="Meiryo UI" panose="020B0604030504040204" pitchFamily="50" charset="-128"/>
                <a:ea typeface="Meiryo UI" panose="020B0604030504040204" pitchFamily="50" charset="-128"/>
              </a:rPr>
              <a:t> </a:t>
            </a:r>
            <a:r>
              <a:rPr lang="en-US" altLang="ja-JP" sz="1600" b="1" dirty="0">
                <a:solidFill>
                  <a:schemeClr val="bg1"/>
                </a:solidFill>
                <a:latin typeface="Meiryo UI" panose="020B0604030504040204" pitchFamily="50" charset="-128"/>
                <a:ea typeface="Meiryo UI" panose="020B0604030504040204" pitchFamily="50" charset="-128"/>
              </a:rPr>
              <a:t>+ V</a:t>
            </a:r>
          </a:p>
        </p:txBody>
      </p:sp>
    </p:spTree>
    <p:extLst>
      <p:ext uri="{BB962C8B-B14F-4D97-AF65-F5344CB8AC3E}">
        <p14:creationId xmlns:p14="http://schemas.microsoft.com/office/powerpoint/2010/main" val="168278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4" name="TextBox 13">
            <a:extLst>
              <a:ext uri="{FF2B5EF4-FFF2-40B4-BE49-F238E27FC236}">
                <a16:creationId xmlns:a16="http://schemas.microsoft.com/office/drawing/2014/main" id="{F5FDBEF8-32FB-3A0A-FDFD-84FB26AEA0BA}"/>
              </a:ext>
            </a:extLst>
          </p:cNvPr>
          <p:cNvSpPr txBox="1">
            <a:spLocks/>
          </p:cNvSpPr>
          <p:nvPr/>
        </p:nvSpPr>
        <p:spPr>
          <a:xfrm>
            <a:off x="310865" y="2426503"/>
            <a:ext cx="3574198" cy="1069899"/>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a:t>位置の</a:t>
            </a:r>
            <a:br>
              <a:rPr lang="en-US" altLang="ja-JP" dirty="0"/>
            </a:br>
            <a:r>
              <a:rPr lang="ja-JP" altLang="en-US" dirty="0"/>
              <a:t>入れ替え</a:t>
            </a:r>
          </a:p>
        </p:txBody>
      </p:sp>
      <p:sp>
        <p:nvSpPr>
          <p:cNvPr id="16" name="TextBox 15">
            <a:extLst>
              <a:ext uri="{FF2B5EF4-FFF2-40B4-BE49-F238E27FC236}">
                <a16:creationId xmlns:a16="http://schemas.microsoft.com/office/drawing/2014/main" id="{9D27DF69-D697-395D-9FD8-A3044F3C94CD}"/>
              </a:ext>
            </a:extLst>
          </p:cNvPr>
          <p:cNvSpPr txBox="1"/>
          <p:nvPr/>
        </p:nvSpPr>
        <p:spPr>
          <a:xfrm>
            <a:off x="368740" y="3641520"/>
            <a:ext cx="3574198" cy="73750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400" dirty="0">
                <a:solidFill>
                  <a:schemeClr val="bg1"/>
                </a:solidFill>
              </a:rPr>
              <a:t>2</a:t>
            </a:r>
            <a:r>
              <a:rPr lang="ja-JP" altLang="en-US" sz="2400" dirty="0">
                <a:solidFill>
                  <a:schemeClr val="bg1"/>
                </a:solidFill>
              </a:rPr>
              <a:t>つの図形の位置を入れ</a:t>
            </a:r>
            <a:br>
              <a:rPr lang="en-US" altLang="ja-JP" sz="2400" dirty="0">
                <a:solidFill>
                  <a:schemeClr val="bg1"/>
                </a:solidFill>
              </a:rPr>
            </a:br>
            <a:r>
              <a:rPr lang="ja-JP" altLang="en-US" sz="2400" dirty="0">
                <a:solidFill>
                  <a:schemeClr val="bg1"/>
                </a:solidFill>
              </a:rPr>
              <a:t>替える</a:t>
            </a:r>
          </a:p>
        </p:txBody>
      </p:sp>
      <p:sp>
        <p:nvSpPr>
          <p:cNvPr id="24" name="Recta">
            <a:extLst>
              <a:ext uri="{FF2B5EF4-FFF2-40B4-BE49-F238E27FC236}">
                <a16:creationId xmlns:a16="http://schemas.microsoft.com/office/drawing/2014/main" id="{0630F032-205B-C1A2-3B6F-FB188C001AE2}"/>
              </a:ext>
            </a:extLst>
          </p:cNvPr>
          <p:cNvSpPr>
            <a:spLocks/>
          </p:cNvSpPr>
          <p:nvPr/>
        </p:nvSpPr>
        <p:spPr>
          <a:xfrm>
            <a:off x="4875374" y="1626498"/>
            <a:ext cx="1736018" cy="1517535"/>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9" name="Recta">
            <a:extLst>
              <a:ext uri="{FF2B5EF4-FFF2-40B4-BE49-F238E27FC236}">
                <a16:creationId xmlns:a16="http://schemas.microsoft.com/office/drawing/2014/main" id="{8C6B15BC-A8D7-93E2-9A2B-ABEE71A6D791}"/>
              </a:ext>
            </a:extLst>
          </p:cNvPr>
          <p:cNvSpPr>
            <a:spLocks/>
          </p:cNvSpPr>
          <p:nvPr/>
        </p:nvSpPr>
        <p:spPr>
          <a:xfrm>
            <a:off x="9243727" y="3963123"/>
            <a:ext cx="1736018" cy="1517535"/>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nvGrpSpPr>
          <p:cNvPr id="23" name="Group 22">
            <a:extLst>
              <a:ext uri="{FF2B5EF4-FFF2-40B4-BE49-F238E27FC236}">
                <a16:creationId xmlns:a16="http://schemas.microsoft.com/office/drawing/2014/main" id="{413BA463-C84A-02DE-D694-012026031F31}"/>
              </a:ext>
            </a:extLst>
          </p:cNvPr>
          <p:cNvGrpSpPr/>
          <p:nvPr/>
        </p:nvGrpSpPr>
        <p:grpSpPr>
          <a:xfrm>
            <a:off x="404150" y="2433320"/>
            <a:ext cx="581152" cy="592328"/>
            <a:chOff x="3783584" y="2473198"/>
            <a:chExt cx="581152" cy="592328"/>
          </a:xfrm>
        </p:grpSpPr>
        <p:sp>
          <p:nvSpPr>
            <p:cNvPr id="21" name="Rectangle 20">
              <a:extLst>
                <a:ext uri="{FF2B5EF4-FFF2-40B4-BE49-F238E27FC236}">
                  <a16:creationId xmlns:a16="http://schemas.microsoft.com/office/drawing/2014/main" id="{0514FA52-2F53-280B-56B4-89EC0D2AB0E2}"/>
                </a:ext>
              </a:extLst>
            </p:cNvPr>
            <p:cNvSpPr>
              <a:spLocks/>
            </p:cNvSpPr>
            <p:nvPr/>
          </p:nvSpPr>
          <p:spPr>
            <a:xfrm>
              <a:off x="3783584" y="2473198"/>
              <a:ext cx="581152" cy="5923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grpSp>
          <p:nvGrpSpPr>
            <p:cNvPr id="4" name="グループ化 397">
              <a:extLst>
                <a:ext uri="{FF2B5EF4-FFF2-40B4-BE49-F238E27FC236}">
                  <a16:creationId xmlns:a16="http://schemas.microsoft.com/office/drawing/2014/main" id="{FE4CE35A-3D90-D0EB-5E11-8CEB61B25568}"/>
                </a:ext>
              </a:extLst>
            </p:cNvPr>
            <p:cNvGrpSpPr>
              <a:grpSpLocks/>
            </p:cNvGrpSpPr>
            <p:nvPr/>
          </p:nvGrpSpPr>
          <p:grpSpPr>
            <a:xfrm>
              <a:off x="3810000" y="2500122"/>
              <a:ext cx="528320" cy="538480"/>
              <a:chOff x="6197098" y="1932330"/>
              <a:chExt cx="657220" cy="542925"/>
            </a:xfrm>
          </p:grpSpPr>
          <p:sp>
            <p:nvSpPr>
              <p:cNvPr id="5" name="フリーフォーム: 図形 398">
                <a:extLst>
                  <a:ext uri="{FF2B5EF4-FFF2-40B4-BE49-F238E27FC236}">
                    <a16:creationId xmlns:a16="http://schemas.microsoft.com/office/drawing/2014/main" id="{F29BE990-7B5F-3F86-0DEE-6F1F5996BF1A}"/>
                  </a:ext>
                </a:extLst>
              </p:cNvPr>
              <p:cNvSpPr/>
              <p:nvPr/>
            </p:nvSpPr>
            <p:spPr>
              <a:xfrm>
                <a:off x="6510194" y="2223739"/>
                <a:ext cx="344123" cy="251516"/>
              </a:xfrm>
              <a:custGeom>
                <a:avLst/>
                <a:gdLst>
                  <a:gd name="connsiteX0" fmla="*/ 237837 w 344123"/>
                  <a:gd name="connsiteY0" fmla="*/ 14645 h 251516"/>
                  <a:gd name="connsiteX1" fmla="*/ 207533 w 344123"/>
                  <a:gd name="connsiteY1" fmla="*/ 15171 h 251516"/>
                  <a:gd name="connsiteX2" fmla="*/ 207533 w 344123"/>
                  <a:gd name="connsiteY2" fmla="*/ 44948 h 251516"/>
                  <a:gd name="connsiteX3" fmla="*/ 270962 w 344123"/>
                  <a:gd name="connsiteY3" fmla="*/ 108378 h 251516"/>
                  <a:gd name="connsiteX4" fmla="*/ 188995 w 344123"/>
                  <a:gd name="connsiteY4" fmla="*/ 108378 h 251516"/>
                  <a:gd name="connsiteX5" fmla="*/ 103127 w 344123"/>
                  <a:gd name="connsiteY5" fmla="*/ 72809 h 251516"/>
                  <a:gd name="connsiteX6" fmla="*/ 30311 w 344123"/>
                  <a:gd name="connsiteY6" fmla="*/ 0 h 251516"/>
                  <a:gd name="connsiteX7" fmla="*/ 0 w 344123"/>
                  <a:gd name="connsiteY7" fmla="*/ 30297 h 251516"/>
                  <a:gd name="connsiteX8" fmla="*/ 72816 w 344123"/>
                  <a:gd name="connsiteY8" fmla="*/ 103120 h 251516"/>
                  <a:gd name="connsiteX9" fmla="*/ 188995 w 344123"/>
                  <a:gd name="connsiteY9" fmla="*/ 151240 h 251516"/>
                  <a:gd name="connsiteX10" fmla="*/ 270962 w 344123"/>
                  <a:gd name="connsiteY10" fmla="*/ 151240 h 251516"/>
                  <a:gd name="connsiteX11" fmla="*/ 207533 w 344123"/>
                  <a:gd name="connsiteY11" fmla="*/ 214670 h 251516"/>
                  <a:gd name="connsiteX12" fmla="*/ 207007 w 344123"/>
                  <a:gd name="connsiteY12" fmla="*/ 244974 h 251516"/>
                  <a:gd name="connsiteX13" fmla="*/ 237310 w 344123"/>
                  <a:gd name="connsiteY13" fmla="*/ 245500 h 251516"/>
                  <a:gd name="connsiteX14" fmla="*/ 237837 w 344123"/>
                  <a:gd name="connsiteY14" fmla="*/ 244974 h 251516"/>
                  <a:gd name="connsiteX15" fmla="*/ 337849 w 344123"/>
                  <a:gd name="connsiteY15" fmla="*/ 144961 h 251516"/>
                  <a:gd name="connsiteX16" fmla="*/ 337849 w 344123"/>
                  <a:gd name="connsiteY16" fmla="*/ 114657 h 2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123" h="251516">
                    <a:moveTo>
                      <a:pt x="237837" y="14645"/>
                    </a:moveTo>
                    <a:cubicBezTo>
                      <a:pt x="229323" y="6422"/>
                      <a:pt x="215756" y="6658"/>
                      <a:pt x="207533" y="15171"/>
                    </a:cubicBezTo>
                    <a:cubicBezTo>
                      <a:pt x="199512" y="23477"/>
                      <a:pt x="199512" y="36643"/>
                      <a:pt x="207533" y="44948"/>
                    </a:cubicBezTo>
                    <a:lnTo>
                      <a:pt x="270962" y="108378"/>
                    </a:lnTo>
                    <a:lnTo>
                      <a:pt x="188995" y="108378"/>
                    </a:lnTo>
                    <a:cubicBezTo>
                      <a:pt x="156771" y="108464"/>
                      <a:pt x="125851" y="95656"/>
                      <a:pt x="103127" y="72809"/>
                    </a:cubicBezTo>
                    <a:lnTo>
                      <a:pt x="30311" y="0"/>
                    </a:lnTo>
                    <a:lnTo>
                      <a:pt x="0" y="30297"/>
                    </a:lnTo>
                    <a:lnTo>
                      <a:pt x="72816" y="103120"/>
                    </a:lnTo>
                    <a:cubicBezTo>
                      <a:pt x="103564" y="134030"/>
                      <a:pt x="145397" y="151357"/>
                      <a:pt x="188995" y="151240"/>
                    </a:cubicBezTo>
                    <a:lnTo>
                      <a:pt x="270962" y="151240"/>
                    </a:lnTo>
                    <a:lnTo>
                      <a:pt x="207533" y="214670"/>
                    </a:lnTo>
                    <a:cubicBezTo>
                      <a:pt x="199019" y="222892"/>
                      <a:pt x="198783" y="236460"/>
                      <a:pt x="207007" y="244974"/>
                    </a:cubicBezTo>
                    <a:cubicBezTo>
                      <a:pt x="215229" y="253487"/>
                      <a:pt x="228796" y="253723"/>
                      <a:pt x="237310" y="245500"/>
                    </a:cubicBezTo>
                    <a:cubicBezTo>
                      <a:pt x="237489" y="245328"/>
                      <a:pt x="237664" y="245152"/>
                      <a:pt x="237837" y="244974"/>
                    </a:cubicBezTo>
                    <a:lnTo>
                      <a:pt x="337849" y="144961"/>
                    </a:lnTo>
                    <a:cubicBezTo>
                      <a:pt x="346215" y="136592"/>
                      <a:pt x="346215" y="123026"/>
                      <a:pt x="337849" y="114657"/>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a:p>
            </p:txBody>
          </p:sp>
          <p:sp>
            <p:nvSpPr>
              <p:cNvPr id="6" name="フリーフォーム: 図形 399">
                <a:extLst>
                  <a:ext uri="{FF2B5EF4-FFF2-40B4-BE49-F238E27FC236}">
                    <a16:creationId xmlns:a16="http://schemas.microsoft.com/office/drawing/2014/main" id="{1A2F8522-88CA-2909-0302-8421C5A8C286}"/>
                  </a:ext>
                </a:extLst>
              </p:cNvPr>
              <p:cNvSpPr/>
              <p:nvPr/>
            </p:nvSpPr>
            <p:spPr>
              <a:xfrm>
                <a:off x="6197098" y="2032079"/>
                <a:ext cx="272691" cy="151240"/>
              </a:xfrm>
              <a:custGeom>
                <a:avLst/>
                <a:gdLst>
                  <a:gd name="connsiteX0" fmla="*/ 21431 w 272691"/>
                  <a:gd name="connsiteY0" fmla="*/ 42863 h 151240"/>
                  <a:gd name="connsiteX1" fmla="*/ 83696 w 272691"/>
                  <a:gd name="connsiteY1" fmla="*/ 42863 h 151240"/>
                  <a:gd name="connsiteX2" fmla="*/ 169564 w 272691"/>
                  <a:gd name="connsiteY2" fmla="*/ 78432 h 151240"/>
                  <a:gd name="connsiteX3" fmla="*/ 242380 w 272691"/>
                  <a:gd name="connsiteY3" fmla="*/ 151241 h 151240"/>
                  <a:gd name="connsiteX4" fmla="*/ 272691 w 272691"/>
                  <a:gd name="connsiteY4" fmla="*/ 120944 h 151240"/>
                  <a:gd name="connsiteX5" fmla="*/ 199875 w 272691"/>
                  <a:gd name="connsiteY5" fmla="*/ 48121 h 151240"/>
                  <a:gd name="connsiteX6" fmla="*/ 83696 w 272691"/>
                  <a:gd name="connsiteY6" fmla="*/ 1 h 151240"/>
                  <a:gd name="connsiteX7" fmla="*/ 21431 w 272691"/>
                  <a:gd name="connsiteY7" fmla="*/ 1 h 151240"/>
                  <a:gd name="connsiteX8" fmla="*/ 0 w 272691"/>
                  <a:gd name="connsiteY8" fmla="*/ 21432 h 151240"/>
                  <a:gd name="connsiteX9" fmla="*/ 21431 w 272691"/>
                  <a:gd name="connsiteY9" fmla="*/ 42863 h 15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691" h="151240">
                    <a:moveTo>
                      <a:pt x="21431" y="42863"/>
                    </a:moveTo>
                    <a:lnTo>
                      <a:pt x="83696" y="42863"/>
                    </a:lnTo>
                    <a:cubicBezTo>
                      <a:pt x="115920" y="42777"/>
                      <a:pt x="146840" y="55585"/>
                      <a:pt x="169564" y="78432"/>
                    </a:cubicBezTo>
                    <a:lnTo>
                      <a:pt x="242380" y="151241"/>
                    </a:lnTo>
                    <a:lnTo>
                      <a:pt x="272691" y="120944"/>
                    </a:lnTo>
                    <a:lnTo>
                      <a:pt x="199875" y="48121"/>
                    </a:lnTo>
                    <a:cubicBezTo>
                      <a:pt x="169128" y="17211"/>
                      <a:pt x="127294" y="-116"/>
                      <a:pt x="83696" y="1"/>
                    </a:cubicBezTo>
                    <a:lnTo>
                      <a:pt x="21431" y="1"/>
                    </a:lnTo>
                    <a:cubicBezTo>
                      <a:pt x="9595" y="1"/>
                      <a:pt x="0" y="9595"/>
                      <a:pt x="0" y="21432"/>
                    </a:cubicBezTo>
                    <a:cubicBezTo>
                      <a:pt x="0" y="33268"/>
                      <a:pt x="9595" y="42863"/>
                      <a:pt x="21431" y="42863"/>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a:p>
            </p:txBody>
          </p:sp>
          <p:sp>
            <p:nvSpPr>
              <p:cNvPr id="8" name="フリーフォーム: 図形 400">
                <a:extLst>
                  <a:ext uri="{FF2B5EF4-FFF2-40B4-BE49-F238E27FC236}">
                    <a16:creationId xmlns:a16="http://schemas.microsoft.com/office/drawing/2014/main" id="{1A80739E-1793-7DCA-21A6-62675442994B}"/>
                  </a:ext>
                </a:extLst>
              </p:cNvPr>
              <p:cNvSpPr/>
              <p:nvPr/>
            </p:nvSpPr>
            <p:spPr>
              <a:xfrm>
                <a:off x="6197098" y="1932330"/>
                <a:ext cx="657220" cy="442649"/>
              </a:xfrm>
              <a:custGeom>
                <a:avLst/>
                <a:gdLst>
                  <a:gd name="connsiteX0" fmla="*/ 502091 w 657220"/>
                  <a:gd name="connsiteY0" fmla="*/ 142612 h 442649"/>
                  <a:gd name="connsiteX1" fmla="*/ 584059 w 657220"/>
                  <a:gd name="connsiteY1" fmla="*/ 142612 h 442649"/>
                  <a:gd name="connsiteX2" fmla="*/ 520629 w 657220"/>
                  <a:gd name="connsiteY2" fmla="*/ 206041 h 442649"/>
                  <a:gd name="connsiteX3" fmla="*/ 520103 w 657220"/>
                  <a:gd name="connsiteY3" fmla="*/ 236345 h 442649"/>
                  <a:gd name="connsiteX4" fmla="*/ 550407 w 657220"/>
                  <a:gd name="connsiteY4" fmla="*/ 236871 h 442649"/>
                  <a:gd name="connsiteX5" fmla="*/ 550933 w 657220"/>
                  <a:gd name="connsiteY5" fmla="*/ 236345 h 442649"/>
                  <a:gd name="connsiteX6" fmla="*/ 650946 w 657220"/>
                  <a:gd name="connsiteY6" fmla="*/ 136332 h 442649"/>
                  <a:gd name="connsiteX7" fmla="*/ 650946 w 657220"/>
                  <a:gd name="connsiteY7" fmla="*/ 106029 h 442649"/>
                  <a:gd name="connsiteX8" fmla="*/ 550933 w 657220"/>
                  <a:gd name="connsiteY8" fmla="*/ 6016 h 442649"/>
                  <a:gd name="connsiteX9" fmla="*/ 520629 w 657220"/>
                  <a:gd name="connsiteY9" fmla="*/ 6543 h 442649"/>
                  <a:gd name="connsiteX10" fmla="*/ 520629 w 657220"/>
                  <a:gd name="connsiteY10" fmla="*/ 36320 h 442649"/>
                  <a:gd name="connsiteX11" fmla="*/ 584059 w 657220"/>
                  <a:gd name="connsiteY11" fmla="*/ 99749 h 442649"/>
                  <a:gd name="connsiteX12" fmla="*/ 502091 w 657220"/>
                  <a:gd name="connsiteY12" fmla="*/ 99749 h 442649"/>
                  <a:gd name="connsiteX13" fmla="*/ 385913 w 657220"/>
                  <a:gd name="connsiteY13" fmla="*/ 147870 h 442649"/>
                  <a:gd name="connsiteX14" fmla="*/ 169564 w 657220"/>
                  <a:gd name="connsiteY14" fmla="*/ 364218 h 442649"/>
                  <a:gd name="connsiteX15" fmla="*/ 83696 w 657220"/>
                  <a:gd name="connsiteY15" fmla="*/ 399787 h 442649"/>
                  <a:gd name="connsiteX16" fmla="*/ 21431 w 657220"/>
                  <a:gd name="connsiteY16" fmla="*/ 399787 h 442649"/>
                  <a:gd name="connsiteX17" fmla="*/ 0 w 657220"/>
                  <a:gd name="connsiteY17" fmla="*/ 421218 h 442649"/>
                  <a:gd name="connsiteX18" fmla="*/ 21431 w 657220"/>
                  <a:gd name="connsiteY18" fmla="*/ 442649 h 442649"/>
                  <a:gd name="connsiteX19" fmla="*/ 83696 w 657220"/>
                  <a:gd name="connsiteY19" fmla="*/ 442649 h 442649"/>
                  <a:gd name="connsiteX20" fmla="*/ 199875 w 657220"/>
                  <a:gd name="connsiteY20" fmla="*/ 394529 h 442649"/>
                  <a:gd name="connsiteX21" fmla="*/ 416223 w 657220"/>
                  <a:gd name="connsiteY21" fmla="*/ 178180 h 442649"/>
                  <a:gd name="connsiteX22" fmla="*/ 502091 w 657220"/>
                  <a:gd name="connsiteY22" fmla="*/ 142612 h 44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57220" h="442649">
                    <a:moveTo>
                      <a:pt x="502091" y="142612"/>
                    </a:moveTo>
                    <a:lnTo>
                      <a:pt x="584059" y="142612"/>
                    </a:lnTo>
                    <a:lnTo>
                      <a:pt x="520629" y="206041"/>
                    </a:lnTo>
                    <a:cubicBezTo>
                      <a:pt x="512115" y="214264"/>
                      <a:pt x="511880" y="227831"/>
                      <a:pt x="520103" y="236345"/>
                    </a:cubicBezTo>
                    <a:cubicBezTo>
                      <a:pt x="528325" y="244859"/>
                      <a:pt x="541893" y="245095"/>
                      <a:pt x="550407" y="236871"/>
                    </a:cubicBezTo>
                    <a:cubicBezTo>
                      <a:pt x="550585" y="236699"/>
                      <a:pt x="550760" y="236523"/>
                      <a:pt x="550933" y="236345"/>
                    </a:cubicBezTo>
                    <a:lnTo>
                      <a:pt x="650946" y="136332"/>
                    </a:lnTo>
                    <a:cubicBezTo>
                      <a:pt x="659312" y="127963"/>
                      <a:pt x="659312" y="114397"/>
                      <a:pt x="650946" y="106029"/>
                    </a:cubicBezTo>
                    <a:lnTo>
                      <a:pt x="550933" y="6016"/>
                    </a:lnTo>
                    <a:cubicBezTo>
                      <a:pt x="542419" y="-2207"/>
                      <a:pt x="528852" y="-1971"/>
                      <a:pt x="520629" y="6543"/>
                    </a:cubicBezTo>
                    <a:cubicBezTo>
                      <a:pt x="512608" y="14848"/>
                      <a:pt x="512608" y="28015"/>
                      <a:pt x="520629" y="36320"/>
                    </a:cubicBezTo>
                    <a:lnTo>
                      <a:pt x="584059" y="99749"/>
                    </a:lnTo>
                    <a:lnTo>
                      <a:pt x="502091" y="99749"/>
                    </a:lnTo>
                    <a:cubicBezTo>
                      <a:pt x="458493" y="99633"/>
                      <a:pt x="416660" y="116960"/>
                      <a:pt x="385913" y="147870"/>
                    </a:cubicBezTo>
                    <a:lnTo>
                      <a:pt x="169564" y="364218"/>
                    </a:lnTo>
                    <a:cubicBezTo>
                      <a:pt x="146840" y="387065"/>
                      <a:pt x="115920" y="399872"/>
                      <a:pt x="83696" y="399787"/>
                    </a:cubicBezTo>
                    <a:lnTo>
                      <a:pt x="21431" y="399787"/>
                    </a:lnTo>
                    <a:cubicBezTo>
                      <a:pt x="9595" y="399787"/>
                      <a:pt x="0" y="409382"/>
                      <a:pt x="0" y="421218"/>
                    </a:cubicBezTo>
                    <a:cubicBezTo>
                      <a:pt x="0" y="433054"/>
                      <a:pt x="9595" y="442649"/>
                      <a:pt x="21431" y="442649"/>
                    </a:cubicBezTo>
                    <a:lnTo>
                      <a:pt x="83696" y="442649"/>
                    </a:lnTo>
                    <a:cubicBezTo>
                      <a:pt x="127294" y="442766"/>
                      <a:pt x="169128" y="425438"/>
                      <a:pt x="199875" y="394529"/>
                    </a:cubicBezTo>
                    <a:lnTo>
                      <a:pt x="416223" y="178180"/>
                    </a:lnTo>
                    <a:cubicBezTo>
                      <a:pt x="438948" y="155333"/>
                      <a:pt x="469867" y="142526"/>
                      <a:pt x="502091" y="142612"/>
                    </a:cubicBezTo>
                    <a:close/>
                  </a:path>
                </a:pathLst>
              </a:custGeom>
              <a:solidFill>
                <a:srgbClr val="000000"/>
              </a:solidFill>
              <a:ln w="9525" cap="flat">
                <a:solidFill>
                  <a:srgbClr val="000000"/>
                </a:solidFill>
                <a:prstDash val="solid"/>
                <a:miter/>
              </a:ln>
            </p:spPr>
            <p:txBody>
              <a:bodyPr rtlCol="0" anchor="ctr">
                <a:noAutofit/>
              </a:bodyPr>
              <a:lstStyle/>
              <a:p>
                <a:endParaRPr lang="ja-JP" altLang="en-US"/>
              </a:p>
            </p:txBody>
          </p:sp>
        </p:grpSp>
      </p:grpSp>
      <p:sp>
        <p:nvSpPr>
          <p:cNvPr id="3" name="吹き出し: 角を丸めた四角形 2">
            <a:extLst>
              <a:ext uri="{FF2B5EF4-FFF2-40B4-BE49-F238E27FC236}">
                <a16:creationId xmlns:a16="http://schemas.microsoft.com/office/drawing/2014/main" id="{2D4DBF84-C4FD-898C-86F1-118686F85470}"/>
              </a:ext>
            </a:extLst>
          </p:cNvPr>
          <p:cNvSpPr/>
          <p:nvPr/>
        </p:nvSpPr>
        <p:spPr>
          <a:xfrm>
            <a:off x="7487148" y="1050662"/>
            <a:ext cx="252091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P</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2658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CD3876D-6623-7CB8-9F63-525FE552ADFB}"/>
              </a:ext>
            </a:extLst>
          </p:cNvPr>
          <p:cNvGraphicFramePr>
            <a:graphicFrameLocks noChangeAspect="1"/>
          </p:cNvGraphicFramePr>
          <p:nvPr>
            <p:custDataLst>
              <p:tags r:id="rId1"/>
            </p:custDataLst>
            <p:extLst>
              <p:ext uri="{D42A27DB-BD31-4B8C-83A1-F6EECF244321}">
                <p14:modId xmlns:p14="http://schemas.microsoft.com/office/powerpoint/2010/main" val="3193330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DEF02DE0-D0C2-CF8F-3BD0-9C75CC29FBB6}"/>
              </a:ext>
            </a:extLst>
          </p:cNvPr>
          <p:cNvSpPr>
            <a:spLocks noGrp="1"/>
          </p:cNvSpPr>
          <p:nvPr>
            <p:ph type="title"/>
          </p:nvPr>
        </p:nvSpPr>
        <p:spPr>
          <a:xfrm>
            <a:off x="348613" y="332656"/>
            <a:ext cx="11520000" cy="539998"/>
          </a:xfrm>
        </p:spPr>
        <p:txBody>
          <a:bodyPr vert="horz">
            <a:noAutofit/>
          </a:bodyPr>
          <a:lstStyle/>
          <a:p>
            <a:r>
              <a:rPr kumimoji="1" lang="ja-JP" altLang="en-US" i="1" dirty="0"/>
              <a:t>パワーポイントはショートカットを使って作業をすることで生産効率を大幅に高めることができます！</a:t>
            </a:r>
          </a:p>
        </p:txBody>
      </p:sp>
      <p:sp>
        <p:nvSpPr>
          <p:cNvPr id="3" name="テキスト プレースホルダー 2">
            <a:extLst>
              <a:ext uri="{FF2B5EF4-FFF2-40B4-BE49-F238E27FC236}">
                <a16:creationId xmlns:a16="http://schemas.microsoft.com/office/drawing/2014/main" id="{6F927DB4-4D26-F9F4-1021-AD22C1A28A74}"/>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54865F39-3359-D397-CE1C-B9E88357200A}"/>
              </a:ext>
            </a:extLst>
          </p:cNvPr>
          <p:cNvSpPr>
            <a:spLocks noGrp="1"/>
          </p:cNvSpPr>
          <p:nvPr>
            <p:ph type="ftr" sz="quarter" idx="16"/>
          </p:nvPr>
        </p:nvSpPr>
        <p:spPr/>
        <p:txBody>
          <a:bodyPr/>
          <a:lstStyle/>
          <a:p>
            <a:endParaRPr lang="ja-JP" altLang="en-US" dirty="0"/>
          </a:p>
        </p:txBody>
      </p:sp>
      <p:pic>
        <p:nvPicPr>
          <p:cNvPr id="11" name="図 10">
            <a:extLst>
              <a:ext uri="{FF2B5EF4-FFF2-40B4-BE49-F238E27FC236}">
                <a16:creationId xmlns:a16="http://schemas.microsoft.com/office/drawing/2014/main" id="{1163DA80-7D92-1557-F06A-CA9C0C6C9EA8}"/>
              </a:ext>
            </a:extLst>
          </p:cNvPr>
          <p:cNvPicPr>
            <a:picLocks/>
          </p:cNvPicPr>
          <p:nvPr/>
        </p:nvPicPr>
        <p:blipFill>
          <a:blip r:embed="rId5"/>
          <a:stretch>
            <a:fillRect/>
          </a:stretch>
        </p:blipFill>
        <p:spPr>
          <a:xfrm>
            <a:off x="6323483" y="1881405"/>
            <a:ext cx="5533555" cy="3112625"/>
          </a:xfrm>
          <a:prstGeom prst="rect">
            <a:avLst/>
          </a:prstGeom>
          <a:ln w="19050">
            <a:solidFill>
              <a:prstClr val="black"/>
            </a:solidFill>
          </a:ln>
        </p:spPr>
      </p:pic>
      <p:sp>
        <p:nvSpPr>
          <p:cNvPr id="12" name="テキスト ボックス 11">
            <a:extLst>
              <a:ext uri="{FF2B5EF4-FFF2-40B4-BE49-F238E27FC236}">
                <a16:creationId xmlns:a16="http://schemas.microsoft.com/office/drawing/2014/main" id="{2224557F-F5AC-5688-87E3-A848F0A79C9C}"/>
              </a:ext>
            </a:extLst>
          </p:cNvPr>
          <p:cNvSpPr txBox="1">
            <a:spLocks/>
          </p:cNvSpPr>
          <p:nvPr/>
        </p:nvSpPr>
        <p:spPr>
          <a:xfrm>
            <a:off x="348613" y="1122485"/>
            <a:ext cx="11520000" cy="4051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b="1" dirty="0"/>
              <a:t>このスライド、何分で作れますか？（文字情報は事前に表にまとめてあった場合</a:t>
            </a:r>
            <a:r>
              <a:rPr lang="en-US" altLang="ja-JP" sz="2400" b="1" dirty="0"/>
              <a:t>)</a:t>
            </a:r>
            <a:endParaRPr lang="ja-JP" altLang="en-US" sz="2400" b="1" dirty="0"/>
          </a:p>
        </p:txBody>
      </p:sp>
      <p:sp>
        <p:nvSpPr>
          <p:cNvPr id="13" name="二等辺三角形 12">
            <a:extLst>
              <a:ext uri="{FF2B5EF4-FFF2-40B4-BE49-F238E27FC236}">
                <a16:creationId xmlns:a16="http://schemas.microsoft.com/office/drawing/2014/main" id="{DFF0CEBF-B113-F117-969F-5024E5A21DD7}"/>
              </a:ext>
            </a:extLst>
          </p:cNvPr>
          <p:cNvSpPr/>
          <p:nvPr/>
        </p:nvSpPr>
        <p:spPr>
          <a:xfrm rot="10800000">
            <a:off x="1573344" y="5257800"/>
            <a:ext cx="3056792" cy="294054"/>
          </a:xfrm>
          <a:prstGeom prst="triangl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4" name="二等辺三角形 13">
            <a:extLst>
              <a:ext uri="{FF2B5EF4-FFF2-40B4-BE49-F238E27FC236}">
                <a16:creationId xmlns:a16="http://schemas.microsoft.com/office/drawing/2014/main" id="{07001B5E-5622-EABF-F2A7-1AC6CD4710B5}"/>
              </a:ext>
            </a:extLst>
          </p:cNvPr>
          <p:cNvSpPr/>
          <p:nvPr/>
        </p:nvSpPr>
        <p:spPr>
          <a:xfrm rot="10800000">
            <a:off x="7561864" y="5257800"/>
            <a:ext cx="3056792" cy="294054"/>
          </a:xfrm>
          <a:prstGeom prst="triangl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5" name="テキスト ボックス 14">
            <a:extLst>
              <a:ext uri="{FF2B5EF4-FFF2-40B4-BE49-F238E27FC236}">
                <a16:creationId xmlns:a16="http://schemas.microsoft.com/office/drawing/2014/main" id="{31CA4FCF-8B39-D2E3-3EA9-DE08CE786F28}"/>
              </a:ext>
            </a:extLst>
          </p:cNvPr>
          <p:cNvSpPr txBox="1"/>
          <p:nvPr/>
        </p:nvSpPr>
        <p:spPr>
          <a:xfrm>
            <a:off x="2339739" y="5826371"/>
            <a:ext cx="1524000" cy="4051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sz="2400" b="1" dirty="0"/>
              <a:t>3</a:t>
            </a:r>
            <a:r>
              <a:rPr lang="ja-JP" altLang="en-US" sz="2400" b="1" dirty="0"/>
              <a:t>分 </a:t>
            </a:r>
            <a:r>
              <a:rPr lang="en-US" altLang="ja-JP" sz="2400" b="1" dirty="0"/>
              <a:t>30</a:t>
            </a:r>
            <a:r>
              <a:rPr lang="ja-JP" altLang="en-US" sz="2400" b="1" dirty="0"/>
              <a:t>秒</a:t>
            </a:r>
          </a:p>
        </p:txBody>
      </p:sp>
      <p:sp>
        <p:nvSpPr>
          <p:cNvPr id="16" name="テキスト ボックス 15">
            <a:extLst>
              <a:ext uri="{FF2B5EF4-FFF2-40B4-BE49-F238E27FC236}">
                <a16:creationId xmlns:a16="http://schemas.microsoft.com/office/drawing/2014/main" id="{D83FEE72-8403-980A-F4FD-2D48C866B5C0}"/>
              </a:ext>
            </a:extLst>
          </p:cNvPr>
          <p:cNvSpPr txBox="1"/>
          <p:nvPr/>
        </p:nvSpPr>
        <p:spPr>
          <a:xfrm>
            <a:off x="8328260" y="5826371"/>
            <a:ext cx="1524000" cy="4051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sz="2400" b="1" dirty="0"/>
              <a:t>5</a:t>
            </a:r>
            <a:r>
              <a:rPr lang="ja-JP" altLang="en-US" sz="2400" b="1" dirty="0"/>
              <a:t>分 </a:t>
            </a:r>
            <a:r>
              <a:rPr lang="en-US" altLang="ja-JP" sz="2400" b="1" dirty="0"/>
              <a:t>30</a:t>
            </a:r>
            <a:r>
              <a:rPr lang="ja-JP" altLang="en-US" sz="2400" b="1" dirty="0"/>
              <a:t>秒</a:t>
            </a:r>
          </a:p>
        </p:txBody>
      </p:sp>
      <p:pic>
        <p:nvPicPr>
          <p:cNvPr id="6" name="図 5">
            <a:extLst>
              <a:ext uri="{FF2B5EF4-FFF2-40B4-BE49-F238E27FC236}">
                <a16:creationId xmlns:a16="http://schemas.microsoft.com/office/drawing/2014/main" id="{52A23171-1609-E6DA-4ED9-032467706B76}"/>
              </a:ext>
            </a:extLst>
          </p:cNvPr>
          <p:cNvPicPr>
            <a:picLocks/>
          </p:cNvPicPr>
          <p:nvPr/>
        </p:nvPicPr>
        <p:blipFill>
          <a:blip r:embed="rId6"/>
          <a:stretch>
            <a:fillRect/>
          </a:stretch>
        </p:blipFill>
        <p:spPr>
          <a:xfrm>
            <a:off x="334962" y="1881405"/>
            <a:ext cx="5533555" cy="3112625"/>
          </a:xfrm>
          <a:prstGeom prst="rect">
            <a:avLst/>
          </a:prstGeom>
          <a:ln w="19050">
            <a:solidFill>
              <a:prstClr val="black"/>
            </a:solidFill>
          </a:ln>
        </p:spPr>
      </p:pic>
    </p:spTree>
    <p:extLst>
      <p:ext uri="{BB962C8B-B14F-4D97-AF65-F5344CB8AC3E}">
        <p14:creationId xmlns:p14="http://schemas.microsoft.com/office/powerpoint/2010/main" val="958416250"/>
      </p:ext>
    </p:extLst>
  </p:cSld>
  <p:clrMapOvr>
    <a:masterClrMapping/>
  </p:clrMapOvr>
  <mc:AlternateContent xmlns:mc="http://schemas.openxmlformats.org/markup-compatibility/2006" xmlns:p14="http://schemas.microsoft.com/office/powerpoint/2010/main">
    <mc:Choice Requires="p14">
      <p:transition spd="slow" p14:dur="2000" advTm="67697"/>
    </mc:Choice>
    <mc:Fallback xmlns="">
      <p:transition spd="slow" advTm="676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1069899"/>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図形の色の</a:t>
            </a:r>
            <a:br>
              <a:rPr lang="en-US" altLang="ja-JP" dirty="0"/>
            </a:br>
            <a:r>
              <a:rPr lang="ja-JP" altLang="en-US" dirty="0"/>
              <a:t>トグル</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73750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dirty="0">
                <a:solidFill>
                  <a:schemeClr val="bg1"/>
                </a:solidFill>
              </a:rPr>
              <a:t>選択した図形の色を</a:t>
            </a:r>
            <a:r>
              <a:rPr lang="en-US" altLang="ja-JP" sz="2400" dirty="0">
                <a:solidFill>
                  <a:schemeClr val="bg1"/>
                </a:solidFill>
              </a:rPr>
              <a:t>Accent1~6</a:t>
            </a:r>
            <a:r>
              <a:rPr lang="ja-JP" altLang="en-US" sz="2400" dirty="0">
                <a:solidFill>
                  <a:schemeClr val="bg1"/>
                </a:solidFill>
              </a:rPr>
              <a:t>でトグルする</a:t>
            </a:r>
          </a:p>
        </p:txBody>
      </p:sp>
      <p:sp>
        <p:nvSpPr>
          <p:cNvPr id="19" name="Rect">
            <a:extLst>
              <a:ext uri="{FF2B5EF4-FFF2-40B4-BE49-F238E27FC236}">
                <a16:creationId xmlns:a16="http://schemas.microsoft.com/office/drawing/2014/main" id="{3B3FF39E-819C-F9AB-1674-FC29B379AD96}"/>
              </a:ext>
            </a:extLst>
          </p:cNvPr>
          <p:cNvSpPr>
            <a:spLocks/>
          </p:cNvSpPr>
          <p:nvPr/>
        </p:nvSpPr>
        <p:spPr>
          <a:xfrm>
            <a:off x="4947778" y="1689904"/>
            <a:ext cx="5423138" cy="1163215"/>
          </a:xfrm>
          <a:prstGeom prst="rect">
            <a:avLst/>
          </a:prstGeom>
          <a:solidFill>
            <a:srgbClr val="3973EC"/>
          </a:solidFill>
          <a:ln w="12700">
            <a:solidFill>
              <a:srgbClr val="FFFFFF"/>
            </a:solidFill>
            <a:prstDash val="solid"/>
          </a:ln>
        </p:spPr>
        <p:txBody>
          <a:bodyPr vert="horz" lIns="72000" tIns="54000" rIns="36000" bIns="54000" rtlCol="0">
            <a:noAutofit/>
          </a:bodyPr>
          <a:lstStyle/>
          <a:p>
            <a:pPr marL="0" lvl="1">
              <a:lnSpc>
                <a:spcPct val="90000"/>
              </a:lnSpc>
              <a:spcBef>
                <a:spcPts val="500"/>
              </a:spcBef>
            </a:pPr>
            <a:endParaRPr lang="en-US" altLang="ja-JP" dirty="0">
              <a:solidFill>
                <a:srgbClr val="FFFFFF"/>
              </a:solidFill>
              <a:latin typeface="Candara" panose="020E0502030303020204" pitchFamily="34" charset="0"/>
              <a:ea typeface="Meiryo UI" panose="020B0604030504040204" pitchFamily="50" charset="-128"/>
            </a:endParaRPr>
          </a:p>
        </p:txBody>
      </p:sp>
      <p:sp>
        <p:nvSpPr>
          <p:cNvPr id="20" name="Rect">
            <a:extLst>
              <a:ext uri="{FF2B5EF4-FFF2-40B4-BE49-F238E27FC236}">
                <a16:creationId xmlns:a16="http://schemas.microsoft.com/office/drawing/2014/main" id="{B55E6949-473B-AAC0-578F-0A281720D121}"/>
              </a:ext>
            </a:extLst>
          </p:cNvPr>
          <p:cNvSpPr>
            <a:spLocks/>
          </p:cNvSpPr>
          <p:nvPr/>
        </p:nvSpPr>
        <p:spPr>
          <a:xfrm>
            <a:off x="4947778" y="3191912"/>
            <a:ext cx="5423138" cy="1163215"/>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21" name="Rect">
            <a:extLst>
              <a:ext uri="{FF2B5EF4-FFF2-40B4-BE49-F238E27FC236}">
                <a16:creationId xmlns:a16="http://schemas.microsoft.com/office/drawing/2014/main" id="{C6F6B190-A8DE-66DE-8685-B29CCB7407A2}"/>
              </a:ext>
            </a:extLst>
          </p:cNvPr>
          <p:cNvSpPr>
            <a:spLocks/>
          </p:cNvSpPr>
          <p:nvPr/>
        </p:nvSpPr>
        <p:spPr>
          <a:xfrm>
            <a:off x="4947778" y="4693920"/>
            <a:ext cx="5423138" cy="1163215"/>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pic>
        <p:nvPicPr>
          <p:cNvPr id="17" name="Picture 18" descr="InkColorMoreColorsDialog">
            <a:extLst>
              <a:ext uri="{FF2B5EF4-FFF2-40B4-BE49-F238E27FC236}">
                <a16:creationId xmlns:a16="http://schemas.microsoft.com/office/drawing/2014/main" id="{15CD8F21-D04E-F8D4-8BEA-3C21343B1F8C}"/>
              </a:ext>
            </a:extLst>
          </p:cNvPr>
          <p:cNvPicPr>
            <a:picLocks noChangeArrowheads="1"/>
          </p:cNvPicPr>
          <p:nvPr/>
        </p:nvPicPr>
        <p:blipFill rotWithShape="1">
          <a:blip r:embed="rId7">
            <a:extLst>
              <a:ext uri="{28A0092B-C50C-407E-A947-70E740481C1C}">
                <a14:useLocalDpi xmlns:a14="http://schemas.microsoft.com/office/drawing/2010/main" val="0"/>
              </a:ext>
            </a:extLst>
          </a:blip>
          <a:srcRect l="15028" t="15028" r="14265" b="14266"/>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sp>
        <p:nvSpPr>
          <p:cNvPr id="3" name="吹き出し: 角を丸めた四角形 2">
            <a:extLst>
              <a:ext uri="{FF2B5EF4-FFF2-40B4-BE49-F238E27FC236}">
                <a16:creationId xmlns:a16="http://schemas.microsoft.com/office/drawing/2014/main" id="{F1F8D336-7388-806C-BC10-658111CDE9BD}"/>
              </a:ext>
            </a:extLst>
          </p:cNvPr>
          <p:cNvSpPr/>
          <p:nvPr/>
        </p:nvSpPr>
        <p:spPr>
          <a:xfrm>
            <a:off x="4947778" y="908050"/>
            <a:ext cx="252091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a:t>
            </a:r>
            <a:r>
              <a:rPr lang="ja-JP" altLang="en-US" sz="1600" b="1" dirty="0">
                <a:solidFill>
                  <a:schemeClr val="bg1"/>
                </a:solidFill>
                <a:latin typeface="Meiryo UI" panose="020B0604030504040204" pitchFamily="50" charset="-128"/>
                <a:ea typeface="Meiryo UI" panose="020B0604030504040204" pitchFamily="50" charset="-128"/>
              </a:rPr>
              <a:t> </a:t>
            </a:r>
            <a:r>
              <a:rPr lang="en-US" altLang="ja-JP" sz="1600" b="1" dirty="0">
                <a:solidFill>
                  <a:schemeClr val="bg1"/>
                </a:solidFill>
                <a:latin typeface="Meiryo UI" panose="020B0604030504040204" pitchFamily="50" charset="-128"/>
                <a:ea typeface="Meiryo UI" panose="020B0604030504040204" pitchFamily="50" charset="-128"/>
              </a:rPr>
              <a:t>+ A</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1717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4" name="TextBox 13">
            <a:extLst>
              <a:ext uri="{FF2B5EF4-FFF2-40B4-BE49-F238E27FC236}">
                <a16:creationId xmlns:a16="http://schemas.microsoft.com/office/drawing/2014/main" id="{F5FDBEF8-32FB-3A0A-FDFD-84FB26AEA0BA}"/>
              </a:ext>
            </a:extLst>
          </p:cNvPr>
          <p:cNvSpPr txBox="1">
            <a:spLocks/>
          </p:cNvSpPr>
          <p:nvPr/>
        </p:nvSpPr>
        <p:spPr>
          <a:xfrm>
            <a:off x="310865" y="2426503"/>
            <a:ext cx="3574198" cy="1069899"/>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似た図形の</a:t>
            </a:r>
            <a:br>
              <a:rPr lang="en-US" altLang="ja-JP" dirty="0"/>
            </a:br>
            <a:r>
              <a:rPr lang="ja-JP" altLang="en-US" dirty="0"/>
              <a:t>選択</a:t>
            </a:r>
          </a:p>
        </p:txBody>
      </p:sp>
      <p:sp>
        <p:nvSpPr>
          <p:cNvPr id="16" name="TextBox 15">
            <a:extLst>
              <a:ext uri="{FF2B5EF4-FFF2-40B4-BE49-F238E27FC236}">
                <a16:creationId xmlns:a16="http://schemas.microsoft.com/office/drawing/2014/main" id="{9D27DF69-D697-395D-9FD8-A3044F3C94CD}"/>
              </a:ext>
            </a:extLst>
          </p:cNvPr>
          <p:cNvSpPr txBox="1"/>
          <p:nvPr/>
        </p:nvSpPr>
        <p:spPr>
          <a:xfrm>
            <a:off x="368740" y="3641520"/>
            <a:ext cx="3574198" cy="73750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dirty="0">
                <a:solidFill>
                  <a:schemeClr val="bg1"/>
                </a:solidFill>
              </a:rPr>
              <a:t>現在選んでいる図形と似た図形を選択する</a:t>
            </a:r>
          </a:p>
        </p:txBody>
      </p:sp>
      <p:sp>
        <p:nvSpPr>
          <p:cNvPr id="24" name="Recta">
            <a:extLst>
              <a:ext uri="{FF2B5EF4-FFF2-40B4-BE49-F238E27FC236}">
                <a16:creationId xmlns:a16="http://schemas.microsoft.com/office/drawing/2014/main" id="{0630F032-205B-C1A2-3B6F-FB188C001AE2}"/>
              </a:ext>
            </a:extLst>
          </p:cNvPr>
          <p:cNvSpPr>
            <a:spLocks/>
          </p:cNvSpPr>
          <p:nvPr/>
        </p:nvSpPr>
        <p:spPr>
          <a:xfrm>
            <a:off x="5716520" y="1746749"/>
            <a:ext cx="1366825" cy="101774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6" name="Recta">
            <a:extLst>
              <a:ext uri="{FF2B5EF4-FFF2-40B4-BE49-F238E27FC236}">
                <a16:creationId xmlns:a16="http://schemas.microsoft.com/office/drawing/2014/main" id="{758F1B44-8558-5128-C75C-D2BBFEF083F4}"/>
              </a:ext>
            </a:extLst>
          </p:cNvPr>
          <p:cNvSpPr>
            <a:spLocks/>
          </p:cNvSpPr>
          <p:nvPr/>
        </p:nvSpPr>
        <p:spPr>
          <a:xfrm>
            <a:off x="7273891" y="1746749"/>
            <a:ext cx="1366825" cy="101774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8" name="Recta">
            <a:extLst>
              <a:ext uri="{FF2B5EF4-FFF2-40B4-BE49-F238E27FC236}">
                <a16:creationId xmlns:a16="http://schemas.microsoft.com/office/drawing/2014/main" id="{CCEA8515-EBE4-D9A8-40D4-6DC80BE204B3}"/>
              </a:ext>
            </a:extLst>
          </p:cNvPr>
          <p:cNvSpPr>
            <a:spLocks/>
          </p:cNvSpPr>
          <p:nvPr/>
        </p:nvSpPr>
        <p:spPr>
          <a:xfrm>
            <a:off x="8831263" y="1746749"/>
            <a:ext cx="1366825" cy="101774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25" name="Recta">
            <a:extLst>
              <a:ext uri="{FF2B5EF4-FFF2-40B4-BE49-F238E27FC236}">
                <a16:creationId xmlns:a16="http://schemas.microsoft.com/office/drawing/2014/main" id="{A4DDCF8A-5D77-1EB5-6838-D444FB932834}"/>
              </a:ext>
            </a:extLst>
          </p:cNvPr>
          <p:cNvSpPr>
            <a:spLocks/>
          </p:cNvSpPr>
          <p:nvPr/>
        </p:nvSpPr>
        <p:spPr>
          <a:xfrm>
            <a:off x="5716520" y="3083006"/>
            <a:ext cx="1366825" cy="1017740"/>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7" name="Recta">
            <a:extLst>
              <a:ext uri="{FF2B5EF4-FFF2-40B4-BE49-F238E27FC236}">
                <a16:creationId xmlns:a16="http://schemas.microsoft.com/office/drawing/2014/main" id="{B9996D24-9342-C30B-9A3D-AFDA0254CDBE}"/>
              </a:ext>
            </a:extLst>
          </p:cNvPr>
          <p:cNvSpPr>
            <a:spLocks/>
          </p:cNvSpPr>
          <p:nvPr/>
        </p:nvSpPr>
        <p:spPr>
          <a:xfrm>
            <a:off x="7273891" y="3083006"/>
            <a:ext cx="1366825" cy="1017740"/>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9" name="Recta">
            <a:extLst>
              <a:ext uri="{FF2B5EF4-FFF2-40B4-BE49-F238E27FC236}">
                <a16:creationId xmlns:a16="http://schemas.microsoft.com/office/drawing/2014/main" id="{8C6B15BC-A8D7-93E2-9A2B-ABEE71A6D791}"/>
              </a:ext>
            </a:extLst>
          </p:cNvPr>
          <p:cNvSpPr>
            <a:spLocks/>
          </p:cNvSpPr>
          <p:nvPr/>
        </p:nvSpPr>
        <p:spPr>
          <a:xfrm>
            <a:off x="8831263" y="3083006"/>
            <a:ext cx="1366825" cy="1017740"/>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cxnSp>
        <p:nvCxnSpPr>
          <p:cNvPr id="40" name="直線コネクタ 36">
            <a:extLst>
              <a:ext uri="{FF2B5EF4-FFF2-40B4-BE49-F238E27FC236}">
                <a16:creationId xmlns:a16="http://schemas.microsoft.com/office/drawing/2014/main" id="{9C9B452A-30B9-36CB-F2C6-B66DA97C2DED}"/>
              </a:ext>
            </a:extLst>
          </p:cNvPr>
          <p:cNvCxnSpPr>
            <a:cxnSpLocks/>
          </p:cNvCxnSpPr>
          <p:nvPr/>
        </p:nvCxnSpPr>
        <p:spPr>
          <a:xfrm>
            <a:off x="5716520" y="4517436"/>
            <a:ext cx="4481568" cy="0"/>
          </a:xfrm>
          <a:prstGeom prst="line">
            <a:avLst/>
          </a:prstGeom>
          <a:noFill/>
          <a:ln w="38100" cap="sq" cmpd="sng" algn="ctr">
            <a:solidFill>
              <a:schemeClr val="tx1"/>
            </a:solidFill>
            <a:prstDash val="solid"/>
            <a:miter lim="800000"/>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41" name="直線コネクタ 37">
            <a:extLst>
              <a:ext uri="{FF2B5EF4-FFF2-40B4-BE49-F238E27FC236}">
                <a16:creationId xmlns:a16="http://schemas.microsoft.com/office/drawing/2014/main" id="{6CC33573-47FE-D6F2-AA73-989C82DE998B}"/>
              </a:ext>
            </a:extLst>
          </p:cNvPr>
          <p:cNvCxnSpPr>
            <a:cxnSpLocks/>
          </p:cNvCxnSpPr>
          <p:nvPr/>
        </p:nvCxnSpPr>
        <p:spPr>
          <a:xfrm>
            <a:off x="5716520" y="5630936"/>
            <a:ext cx="4481568" cy="0"/>
          </a:xfrm>
          <a:prstGeom prst="line">
            <a:avLst/>
          </a:prstGeom>
          <a:noFill/>
          <a:ln w="38100" cap="sq" cmpd="sng" algn="ctr">
            <a:solidFill>
              <a:schemeClr val="tx1"/>
            </a:solidFill>
            <a:prstDash val="solid"/>
            <a:miter lim="800000"/>
            <a:headEnd type="none"/>
            <a:tailEnd type="triangle"/>
          </a:ln>
          <a:effectLst/>
        </p:spPr>
        <p:style>
          <a:lnRef idx="1">
            <a:schemeClr val="accent1"/>
          </a:lnRef>
          <a:fillRef idx="0">
            <a:schemeClr val="accent1"/>
          </a:fillRef>
          <a:effectRef idx="0">
            <a:schemeClr val="accent1"/>
          </a:effectRef>
          <a:fontRef idx="minor">
            <a:schemeClr val="tx1"/>
          </a:fontRef>
        </p:style>
      </p:cxnSp>
      <p:cxnSp>
        <p:nvCxnSpPr>
          <p:cNvPr id="43" name="直線コネクタ 36">
            <a:extLst>
              <a:ext uri="{FF2B5EF4-FFF2-40B4-BE49-F238E27FC236}">
                <a16:creationId xmlns:a16="http://schemas.microsoft.com/office/drawing/2014/main" id="{A599F309-80EA-F6EC-1C47-5718B507798E}"/>
              </a:ext>
            </a:extLst>
          </p:cNvPr>
          <p:cNvCxnSpPr>
            <a:cxnSpLocks/>
          </p:cNvCxnSpPr>
          <p:nvPr/>
        </p:nvCxnSpPr>
        <p:spPr>
          <a:xfrm>
            <a:off x="5716520" y="5074186"/>
            <a:ext cx="4481568" cy="0"/>
          </a:xfrm>
          <a:prstGeom prst="line">
            <a:avLst/>
          </a:prstGeom>
          <a:noFill/>
          <a:ln w="38100" cap="sq" cmpd="sng" algn="ctr">
            <a:solidFill>
              <a:schemeClr val="tx1"/>
            </a:solidFill>
            <a:prstDash val="dash"/>
            <a:miter lim="800000"/>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4" name="直線コネクタ 37">
            <a:extLst>
              <a:ext uri="{FF2B5EF4-FFF2-40B4-BE49-F238E27FC236}">
                <a16:creationId xmlns:a16="http://schemas.microsoft.com/office/drawing/2014/main" id="{E22977AA-CC50-E5E5-C3D4-2DEC2F470C73}"/>
              </a:ext>
            </a:extLst>
          </p:cNvPr>
          <p:cNvCxnSpPr>
            <a:cxnSpLocks/>
          </p:cNvCxnSpPr>
          <p:nvPr/>
        </p:nvCxnSpPr>
        <p:spPr>
          <a:xfrm>
            <a:off x="5716520" y="6187687"/>
            <a:ext cx="4481568" cy="0"/>
          </a:xfrm>
          <a:prstGeom prst="line">
            <a:avLst/>
          </a:prstGeom>
          <a:noFill/>
          <a:ln w="38100" cap="sq" cmpd="sng" algn="ctr">
            <a:solidFill>
              <a:schemeClr val="tx1"/>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pic>
        <p:nvPicPr>
          <p:cNvPr id="6" name="Picture 20" descr="TableSelectMenu">
            <a:extLst>
              <a:ext uri="{FF2B5EF4-FFF2-40B4-BE49-F238E27FC236}">
                <a16:creationId xmlns:a16="http://schemas.microsoft.com/office/drawing/2014/main" id="{AFD823A1-F6E3-47A5-051A-5CEBBEC15B1B}"/>
              </a:ext>
            </a:extLst>
          </p:cNvPr>
          <p:cNvPicPr>
            <a:picLocks noChangeArrowheads="1"/>
          </p:cNvPicPr>
          <p:nvPr/>
        </p:nvPicPr>
        <p:blipFill rotWithShape="1">
          <a:blip r:embed="rId7">
            <a:extLst>
              <a:ext uri="{28A0092B-C50C-407E-A947-70E740481C1C}">
                <a14:useLocalDpi xmlns:a14="http://schemas.microsoft.com/office/drawing/2010/main" val="0"/>
              </a:ext>
            </a:extLst>
          </a:blip>
          <a:srcRect l="13245" t="13245" r="14167" b="14167"/>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sp>
        <p:nvSpPr>
          <p:cNvPr id="3" name="吹き出し: 角を丸めた四角形 2">
            <a:extLst>
              <a:ext uri="{FF2B5EF4-FFF2-40B4-BE49-F238E27FC236}">
                <a16:creationId xmlns:a16="http://schemas.microsoft.com/office/drawing/2014/main" id="{CD503736-E2E2-A1AD-8FD5-1F962AA874BA}"/>
              </a:ext>
            </a:extLst>
          </p:cNvPr>
          <p:cNvSpPr/>
          <p:nvPr/>
        </p:nvSpPr>
        <p:spPr>
          <a:xfrm>
            <a:off x="5716520" y="908050"/>
            <a:ext cx="252091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a:t>
            </a:r>
            <a:r>
              <a:rPr lang="ja-JP" altLang="en-US" sz="1600" b="1" dirty="0">
                <a:solidFill>
                  <a:schemeClr val="bg1"/>
                </a:solidFill>
                <a:latin typeface="Meiryo UI" panose="020B0604030504040204" pitchFamily="50" charset="-128"/>
                <a:ea typeface="Meiryo UI" panose="020B0604030504040204" pitchFamily="50" charset="-128"/>
              </a:rPr>
              <a:t> </a:t>
            </a:r>
            <a:r>
              <a:rPr lang="en-US" altLang="ja-JP" sz="1600" b="1" dirty="0">
                <a:solidFill>
                  <a:schemeClr val="bg1"/>
                </a:solidFill>
                <a:latin typeface="Meiryo UI" panose="020B0604030504040204" pitchFamily="50" charset="-128"/>
                <a:ea typeface="Meiryo UI" panose="020B0604030504040204" pitchFamily="50" charset="-128"/>
              </a:rPr>
              <a:t>+ S</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7637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extLst>
              <p:ext uri="{D42A27DB-BD31-4B8C-83A1-F6EECF244321}">
                <p14:modId xmlns:p14="http://schemas.microsoft.com/office/powerpoint/2010/main" val="13083801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22" name="TextBox 3">
            <a:extLst>
              <a:ext uri="{FF2B5EF4-FFF2-40B4-BE49-F238E27FC236}">
                <a16:creationId xmlns:a16="http://schemas.microsoft.com/office/drawing/2014/main" id="{9C3DA00F-EA09-6723-D345-DB945505D635}"/>
              </a:ext>
            </a:extLst>
          </p:cNvPr>
          <p:cNvSpPr txBox="1">
            <a:spLocks/>
          </p:cNvSpPr>
          <p:nvPr/>
        </p:nvSpPr>
        <p:spPr>
          <a:xfrm>
            <a:off x="4242675" y="1596913"/>
            <a:ext cx="2441904" cy="737501"/>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dirty="0"/>
              <a:t>図形サイズ自動調整のトグル</a:t>
            </a:r>
          </a:p>
        </p:txBody>
      </p:sp>
      <p:sp>
        <p:nvSpPr>
          <p:cNvPr id="27" name="TextBox 3">
            <a:extLst>
              <a:ext uri="{FF2B5EF4-FFF2-40B4-BE49-F238E27FC236}">
                <a16:creationId xmlns:a16="http://schemas.microsoft.com/office/drawing/2014/main" id="{CEBF1320-3055-3820-D2DF-E6C411D56FFC}"/>
              </a:ext>
            </a:extLst>
          </p:cNvPr>
          <p:cNvSpPr txBox="1">
            <a:spLocks/>
          </p:cNvSpPr>
          <p:nvPr/>
        </p:nvSpPr>
        <p:spPr>
          <a:xfrm>
            <a:off x="6901634" y="1596913"/>
            <a:ext cx="2305907" cy="737501"/>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dirty="0"/>
              <a:t>テキスト折り返しのトグル</a:t>
            </a:r>
          </a:p>
        </p:txBody>
      </p:sp>
      <p:sp>
        <p:nvSpPr>
          <p:cNvPr id="3" name="TextBox 2">
            <a:extLst>
              <a:ext uri="{FF2B5EF4-FFF2-40B4-BE49-F238E27FC236}">
                <a16:creationId xmlns:a16="http://schemas.microsoft.com/office/drawing/2014/main" id="{F245A725-F6CD-73CE-D7D9-9737A19E17FB}"/>
              </a:ext>
            </a:extLst>
          </p:cNvPr>
          <p:cNvSpPr txBox="1"/>
          <p:nvPr/>
        </p:nvSpPr>
        <p:spPr>
          <a:xfrm>
            <a:off x="4242674" y="2595065"/>
            <a:ext cx="2305907" cy="1416271"/>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 tool Xkey PowerPoint tool Xkey PowerPoint tool Xkey </a:t>
            </a:r>
          </a:p>
          <a:p>
            <a:pPr>
              <a:spcBef>
                <a:spcPct val="5000"/>
              </a:spcBef>
              <a:spcAft>
                <a:spcPct val="5000"/>
              </a:spcAft>
            </a:pPr>
            <a:r>
              <a:rPr lang="en-US" altLang="ja-JP" sz="2000" dirty="0"/>
              <a:t>PowerPoint tool Xkey</a:t>
            </a:r>
          </a:p>
          <a:p>
            <a:pPr>
              <a:spcBef>
                <a:spcPct val="5000"/>
              </a:spcBef>
              <a:spcAft>
                <a:spcPct val="5000"/>
              </a:spcAft>
            </a:pPr>
            <a:r>
              <a:rPr lang="en-US" altLang="ja-JP" sz="2000" dirty="0"/>
              <a:t>PowerPoint tool Xkey PowerPoint tool Xkey </a:t>
            </a:r>
          </a:p>
          <a:p>
            <a:pPr>
              <a:spcBef>
                <a:spcPct val="5000"/>
              </a:spcBef>
              <a:spcAft>
                <a:spcPct val="5000"/>
              </a:spcAft>
            </a:pPr>
            <a:endParaRPr lang="en-US" altLang="ja-JP" sz="2000" dirty="0"/>
          </a:p>
        </p:txBody>
      </p:sp>
      <p:sp>
        <p:nvSpPr>
          <p:cNvPr id="26" name="TextBox 25">
            <a:extLst>
              <a:ext uri="{FF2B5EF4-FFF2-40B4-BE49-F238E27FC236}">
                <a16:creationId xmlns:a16="http://schemas.microsoft.com/office/drawing/2014/main" id="{143B0520-C13B-2A92-D048-D280F1C14440}"/>
              </a:ext>
            </a:extLst>
          </p:cNvPr>
          <p:cNvSpPr txBox="1"/>
          <p:nvPr/>
        </p:nvSpPr>
        <p:spPr>
          <a:xfrm>
            <a:off x="9560592" y="2595065"/>
            <a:ext cx="2305907" cy="3250325"/>
          </a:xfrm>
          <a:prstGeom prst="rect">
            <a:avLst/>
          </a:prstGeom>
          <a:solidFill>
            <a:schemeClr val="accent6"/>
          </a:solidFill>
        </p:spPr>
        <p:txBody>
          <a:bodyPr vert="horz" wrap="square" lIns="72009" tIns="54007" rIns="72009" bIns="54007" rtlCol="0" anchor="t">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 tool Xkey PowerPoint tool Xkey PowerPoint tool Xkey </a:t>
            </a:r>
          </a:p>
          <a:p>
            <a:pPr>
              <a:spcBef>
                <a:spcPct val="5000"/>
              </a:spcBef>
              <a:spcAft>
                <a:spcPct val="5000"/>
              </a:spcAft>
            </a:pPr>
            <a:r>
              <a:rPr lang="en-US" altLang="ja-JP" sz="2000" dirty="0"/>
              <a:t>PowerPoint tool Xkey</a:t>
            </a:r>
          </a:p>
        </p:txBody>
      </p:sp>
      <p:sp>
        <p:nvSpPr>
          <p:cNvPr id="28" name="TextBox 3">
            <a:extLst>
              <a:ext uri="{FF2B5EF4-FFF2-40B4-BE49-F238E27FC236}">
                <a16:creationId xmlns:a16="http://schemas.microsoft.com/office/drawing/2014/main" id="{63B191A4-5B30-9DE0-770A-F94A02B01F3B}"/>
              </a:ext>
            </a:extLst>
          </p:cNvPr>
          <p:cNvSpPr txBox="1">
            <a:spLocks/>
          </p:cNvSpPr>
          <p:nvPr/>
        </p:nvSpPr>
        <p:spPr>
          <a:xfrm>
            <a:off x="9560592" y="1596913"/>
            <a:ext cx="2305907" cy="737501"/>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2400" dirty="0"/>
              <a:t>文字</a:t>
            </a:r>
            <a:r>
              <a:rPr lang="ja-JP" altLang="en-US" sz="2400"/>
              <a:t>配置の</a:t>
            </a:r>
            <a:br>
              <a:rPr lang="en-US" altLang="ja-JP" sz="2400" dirty="0"/>
            </a:br>
            <a:r>
              <a:rPr lang="ja-JP" altLang="en-US" sz="2400" dirty="0"/>
              <a:t>トグル</a:t>
            </a:r>
          </a:p>
        </p:txBody>
      </p:sp>
      <p:grpSp>
        <p:nvGrpSpPr>
          <p:cNvPr id="5" name="Group 4">
            <a:extLst>
              <a:ext uri="{FF2B5EF4-FFF2-40B4-BE49-F238E27FC236}">
                <a16:creationId xmlns:a16="http://schemas.microsoft.com/office/drawing/2014/main" id="{5A86FE5F-7ECE-17F6-C5A5-2992FA473A66}"/>
              </a:ext>
            </a:extLst>
          </p:cNvPr>
          <p:cNvGrpSpPr/>
          <p:nvPr/>
        </p:nvGrpSpPr>
        <p:grpSpPr>
          <a:xfrm>
            <a:off x="310865" y="1954143"/>
            <a:ext cx="3742394" cy="2949714"/>
            <a:chOff x="310865" y="1975399"/>
            <a:chExt cx="3742394" cy="2949714"/>
          </a:xfrm>
        </p:grpSpPr>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1975399"/>
              <a:ext cx="3742394"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テキストボックスの書式トグル</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190416"/>
              <a:ext cx="3659250" cy="1734697"/>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400" dirty="0">
                  <a:solidFill>
                    <a:schemeClr val="bg1"/>
                  </a:solidFill>
                </a:rPr>
                <a:t>「テキストに合わせて図形サイズを調整する」 、 「図形内でテキストを折り返す」の</a:t>
              </a:r>
              <a:r>
                <a:rPr lang="en-US" altLang="ja-JP" sz="2400" dirty="0">
                  <a:solidFill>
                    <a:schemeClr val="bg1"/>
                  </a:solidFill>
                </a:rPr>
                <a:t>ON/OFF</a:t>
              </a:r>
              <a:r>
                <a:rPr lang="ja-JP" altLang="en-US" sz="2400" dirty="0">
                  <a:solidFill>
                    <a:schemeClr val="bg1"/>
                  </a:solidFill>
                </a:rPr>
                <a:t>、文字の垂直方向の配置を上→中→下のトグル</a:t>
              </a:r>
            </a:p>
          </p:txBody>
        </p:sp>
        <p:pic>
          <p:nvPicPr>
            <p:cNvPr id="4" name="Picture 3" descr="SizeToControlHeightAndWidth">
              <a:extLst>
                <a:ext uri="{FF2B5EF4-FFF2-40B4-BE49-F238E27FC236}">
                  <a16:creationId xmlns:a16="http://schemas.microsoft.com/office/drawing/2014/main" id="{5D8BE85C-D159-EFDD-7338-02D003EC19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025" t="10144" r="14459" b="12887"/>
            <a:stretch/>
          </p:blipFill>
          <p:spPr bwMode="auto">
            <a:xfrm>
              <a:off x="404150" y="1982216"/>
              <a:ext cx="528320" cy="53848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図 53">
            <a:extLst>
              <a:ext uri="{FF2B5EF4-FFF2-40B4-BE49-F238E27FC236}">
                <a16:creationId xmlns:a16="http://schemas.microsoft.com/office/drawing/2014/main" id="{6C90CB05-B30A-1AE7-E98C-5AB83EFE507E}"/>
              </a:ext>
            </a:extLst>
          </p:cNvPr>
          <p:cNvPicPr>
            <a:picLocks/>
          </p:cNvPicPr>
          <p:nvPr/>
        </p:nvPicPr>
        <p:blipFill rotWithShape="1">
          <a:blip r:embed="rId8"/>
          <a:srcRect t="14979" b="15550"/>
          <a:stretch/>
        </p:blipFill>
        <p:spPr>
          <a:xfrm>
            <a:off x="4192710" y="1735800"/>
            <a:ext cx="456326" cy="459726"/>
          </a:xfrm>
          <a:prstGeom prst="rect">
            <a:avLst/>
          </a:prstGeom>
          <a:solidFill>
            <a:schemeClr val="bg1"/>
          </a:solidFill>
        </p:spPr>
      </p:pic>
      <p:pic>
        <p:nvPicPr>
          <p:cNvPr id="8" name="図 122">
            <a:extLst>
              <a:ext uri="{FF2B5EF4-FFF2-40B4-BE49-F238E27FC236}">
                <a16:creationId xmlns:a16="http://schemas.microsoft.com/office/drawing/2014/main" id="{B77D97AD-676C-71B7-9CA1-069F6FDAF40E}"/>
              </a:ext>
            </a:extLst>
          </p:cNvPr>
          <p:cNvPicPr>
            <a:picLocks/>
          </p:cNvPicPr>
          <p:nvPr/>
        </p:nvPicPr>
        <p:blipFill rotWithShape="1">
          <a:blip r:embed="rId9"/>
          <a:srcRect t="1" r="21309" b="7608"/>
          <a:stretch/>
        </p:blipFill>
        <p:spPr>
          <a:xfrm>
            <a:off x="6867587" y="1735800"/>
            <a:ext cx="456326" cy="459726"/>
          </a:xfrm>
          <a:prstGeom prst="rect">
            <a:avLst/>
          </a:prstGeom>
          <a:solidFill>
            <a:schemeClr val="bg1"/>
          </a:solidFill>
        </p:spPr>
      </p:pic>
      <p:pic>
        <p:nvPicPr>
          <p:cNvPr id="17" name="Picture 6" descr="TextAlignGallery">
            <a:extLst>
              <a:ext uri="{FF2B5EF4-FFF2-40B4-BE49-F238E27FC236}">
                <a16:creationId xmlns:a16="http://schemas.microsoft.com/office/drawing/2014/main" id="{9BE00320-F112-3E6D-8A6E-306355A04430}"/>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03012" y="1735800"/>
            <a:ext cx="456326" cy="459726"/>
          </a:xfrm>
          <a:prstGeom prst="rect">
            <a:avLst/>
          </a:prstGeom>
          <a:solidFill>
            <a:schemeClr val="bg1"/>
          </a:solidFill>
        </p:spPr>
      </p:pic>
      <p:sp>
        <p:nvSpPr>
          <p:cNvPr id="7" name="吹き出し: 角を丸めた四角形 6">
            <a:extLst>
              <a:ext uri="{FF2B5EF4-FFF2-40B4-BE49-F238E27FC236}">
                <a16:creationId xmlns:a16="http://schemas.microsoft.com/office/drawing/2014/main" id="{F9C6BD6F-4B93-7EC7-AEA0-EF1F8C8C1570}"/>
              </a:ext>
            </a:extLst>
          </p:cNvPr>
          <p:cNvSpPr/>
          <p:nvPr/>
        </p:nvSpPr>
        <p:spPr>
          <a:xfrm>
            <a:off x="4341600"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lang="en-US" altLang="ja-JP" sz="1600" b="1" dirty="0">
                <a:solidFill>
                  <a:schemeClr val="bg1"/>
                </a:solidFill>
                <a:latin typeface="Meiryo UI" panose="020B0604030504040204" pitchFamily="50" charset="-128"/>
                <a:ea typeface="Meiryo UI" panose="020B0604030504040204" pitchFamily="50" charset="-128"/>
              </a:rPr>
              <a:t>8</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2" name="吹き出し: 角を丸めた四角形 11">
            <a:extLst>
              <a:ext uri="{FF2B5EF4-FFF2-40B4-BE49-F238E27FC236}">
                <a16:creationId xmlns:a16="http://schemas.microsoft.com/office/drawing/2014/main" id="{5F0B4FDB-6342-FEAB-AF69-E4547F0FC438}"/>
              </a:ext>
            </a:extLst>
          </p:cNvPr>
          <p:cNvSpPr/>
          <p:nvPr/>
        </p:nvSpPr>
        <p:spPr>
          <a:xfrm>
            <a:off x="6958965"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7</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4" name="吹き出し: 角を丸めた四角形 13">
            <a:extLst>
              <a:ext uri="{FF2B5EF4-FFF2-40B4-BE49-F238E27FC236}">
                <a16:creationId xmlns:a16="http://schemas.microsoft.com/office/drawing/2014/main" id="{C735FB70-1870-A83F-CD9A-C5972777A681}"/>
              </a:ext>
            </a:extLst>
          </p:cNvPr>
          <p:cNvSpPr/>
          <p:nvPr/>
        </p:nvSpPr>
        <p:spPr>
          <a:xfrm>
            <a:off x="9512231"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＋６</a:t>
            </a:r>
          </a:p>
        </p:txBody>
      </p:sp>
      <p:sp>
        <p:nvSpPr>
          <p:cNvPr id="23" name="TextBox 22">
            <a:extLst>
              <a:ext uri="{FF2B5EF4-FFF2-40B4-BE49-F238E27FC236}">
                <a16:creationId xmlns:a16="http://schemas.microsoft.com/office/drawing/2014/main" id="{C1E4A6EE-A009-0E89-D69C-B4B340CDE219}"/>
              </a:ext>
            </a:extLst>
          </p:cNvPr>
          <p:cNvSpPr txBox="1"/>
          <p:nvPr/>
        </p:nvSpPr>
        <p:spPr>
          <a:xfrm>
            <a:off x="6901633" y="2595065"/>
            <a:ext cx="2305907"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 tool Xkey PowerPoint tool Xkey PowerPoint tool Xkey </a:t>
            </a:r>
          </a:p>
          <a:p>
            <a:pPr>
              <a:spcBef>
                <a:spcPct val="5000"/>
              </a:spcBef>
              <a:spcAft>
                <a:spcPct val="5000"/>
              </a:spcAft>
            </a:pPr>
            <a:r>
              <a:rPr lang="en-US" altLang="ja-JP" sz="2000" dirty="0"/>
              <a:t>PowerPoint tool Xkey</a:t>
            </a:r>
          </a:p>
          <a:p>
            <a:pPr>
              <a:spcBef>
                <a:spcPct val="5000"/>
              </a:spcBef>
              <a:spcAft>
                <a:spcPct val="5000"/>
              </a:spcAft>
            </a:pPr>
            <a:r>
              <a:rPr lang="en-US" altLang="ja-JP" sz="2000" dirty="0"/>
              <a:t>PowerPoint tool Xkey PowerPoint tool Xkey </a:t>
            </a:r>
          </a:p>
        </p:txBody>
      </p:sp>
    </p:spTree>
    <p:extLst>
      <p:ext uri="{BB962C8B-B14F-4D97-AF65-F5344CB8AC3E}">
        <p14:creationId xmlns:p14="http://schemas.microsoft.com/office/powerpoint/2010/main" val="366032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647360"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マージンの調整</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選択した図形のマージンを調整する</a:t>
            </a:r>
            <a:endParaRPr lang="en-US" altLang="ja-JP" sz="2800" dirty="0">
              <a:solidFill>
                <a:schemeClr val="bg1"/>
              </a:solidFill>
            </a:endParaRPr>
          </a:p>
        </p:txBody>
      </p:sp>
      <p:sp>
        <p:nvSpPr>
          <p:cNvPr id="31" name="TextBox 3">
            <a:extLst>
              <a:ext uri="{FF2B5EF4-FFF2-40B4-BE49-F238E27FC236}">
                <a16:creationId xmlns:a16="http://schemas.microsoft.com/office/drawing/2014/main" id="{12BC514C-21E1-CFEF-6FC0-E8EDC987E576}"/>
              </a:ext>
            </a:extLst>
          </p:cNvPr>
          <p:cNvSpPr txBox="1">
            <a:spLocks/>
          </p:cNvSpPr>
          <p:nvPr/>
        </p:nvSpPr>
        <p:spPr>
          <a:xfrm>
            <a:off x="4242674" y="1529801"/>
            <a:ext cx="2305907"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a:t>マージンの</a:t>
            </a:r>
            <a:br>
              <a:rPr lang="en-US" altLang="ja-JP" dirty="0"/>
            </a:br>
            <a:r>
              <a:rPr lang="ja-JP" altLang="en-US" dirty="0"/>
              <a:t>拡大</a:t>
            </a:r>
          </a:p>
        </p:txBody>
      </p:sp>
      <p:sp>
        <p:nvSpPr>
          <p:cNvPr id="33" name="TextBox 3">
            <a:extLst>
              <a:ext uri="{FF2B5EF4-FFF2-40B4-BE49-F238E27FC236}">
                <a16:creationId xmlns:a16="http://schemas.microsoft.com/office/drawing/2014/main" id="{795FC438-815C-0C58-3AC5-71691EE6DE71}"/>
              </a:ext>
            </a:extLst>
          </p:cNvPr>
          <p:cNvSpPr txBox="1">
            <a:spLocks/>
          </p:cNvSpPr>
          <p:nvPr/>
        </p:nvSpPr>
        <p:spPr>
          <a:xfrm>
            <a:off x="6901633" y="1529801"/>
            <a:ext cx="2305907" cy="848300"/>
          </a:xfrm>
          <a:prstGeom prst="rect">
            <a:avLst/>
          </a:prstGeom>
        </p:spPr>
        <p:txBody>
          <a:bodyPr vert="horz" wrap="square" lIns="36000" tIns="36000" rIns="36000" bIns="36000" rtlCol="0">
            <a:spAutoFit/>
          </a:bodyPr>
          <a:lstStyle>
            <a:defPPr>
              <a:defRPr lang="ja-JP"/>
            </a:defPPr>
            <a:lvl1pPr marL="358775"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0850"/>
            <a:r>
              <a:rPr lang="ja-JP" altLang="en-US" dirty="0"/>
              <a:t>マージンの</a:t>
            </a:r>
            <a:br>
              <a:rPr lang="en-US" altLang="ja-JP" dirty="0"/>
            </a:br>
            <a:r>
              <a:rPr lang="ja-JP" altLang="en-US" dirty="0"/>
              <a:t>縮小</a:t>
            </a:r>
          </a:p>
        </p:txBody>
      </p:sp>
      <p:sp>
        <p:nvSpPr>
          <p:cNvPr id="34" name="TextBox 3">
            <a:extLst>
              <a:ext uri="{FF2B5EF4-FFF2-40B4-BE49-F238E27FC236}">
                <a16:creationId xmlns:a16="http://schemas.microsoft.com/office/drawing/2014/main" id="{0BF150DF-46EE-04F9-2392-76A231227DD7}"/>
              </a:ext>
            </a:extLst>
          </p:cNvPr>
          <p:cNvSpPr txBox="1">
            <a:spLocks/>
          </p:cNvSpPr>
          <p:nvPr/>
        </p:nvSpPr>
        <p:spPr>
          <a:xfrm>
            <a:off x="9560592" y="1529801"/>
            <a:ext cx="2305907"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既定のマージンのトグル</a:t>
            </a:r>
          </a:p>
        </p:txBody>
      </p:sp>
      <p:sp>
        <p:nvSpPr>
          <p:cNvPr id="19" name="TextBox 18">
            <a:extLst>
              <a:ext uri="{FF2B5EF4-FFF2-40B4-BE49-F238E27FC236}">
                <a16:creationId xmlns:a16="http://schemas.microsoft.com/office/drawing/2014/main" id="{D1D025A1-E378-EE39-E1E0-E325FB188E8C}"/>
              </a:ext>
            </a:extLst>
          </p:cNvPr>
          <p:cNvSpPr txBox="1"/>
          <p:nvPr/>
        </p:nvSpPr>
        <p:spPr>
          <a:xfrm>
            <a:off x="4242674" y="2527953"/>
            <a:ext cx="2305907"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a:t>
            </a:r>
            <a:r>
              <a:rPr lang="ja-JP" altLang="en-US" sz="2000" dirty="0"/>
              <a:t> </a:t>
            </a:r>
            <a:r>
              <a:rPr lang="en-US" altLang="ja-JP" sz="2000" dirty="0"/>
              <a:t>tool Xkey PowerPoint</a:t>
            </a:r>
            <a:r>
              <a:rPr lang="ja-JP" altLang="en-US" sz="2000" dirty="0"/>
              <a:t> </a:t>
            </a:r>
            <a:r>
              <a:rPr lang="en-US" altLang="ja-JP" sz="2000" dirty="0"/>
              <a:t>tool Xkey</a:t>
            </a:r>
            <a:r>
              <a:rPr lang="ja-JP" altLang="en-US" sz="2000" dirty="0"/>
              <a:t> </a:t>
            </a:r>
            <a:r>
              <a:rPr lang="en-US" altLang="ja-JP" sz="2000" dirty="0"/>
              <a:t>PowerPoint</a:t>
            </a:r>
            <a:r>
              <a:rPr lang="ja-JP" altLang="en-US" sz="2000" dirty="0"/>
              <a:t> </a:t>
            </a:r>
            <a:r>
              <a:rPr lang="en-US" altLang="ja-JP" sz="2000" dirty="0"/>
              <a:t>tool Xkey</a:t>
            </a:r>
            <a:r>
              <a:rPr lang="ja-JP" altLang="en-US" sz="2000" dirty="0"/>
              <a:t> </a:t>
            </a:r>
            <a:endParaRPr lang="en-US" altLang="ja-JP" sz="2000" dirty="0"/>
          </a:p>
          <a:p>
            <a:pPr>
              <a:spcBef>
                <a:spcPct val="5000"/>
              </a:spcBef>
              <a:spcAft>
                <a:spcPct val="5000"/>
              </a:spcAft>
            </a:pPr>
            <a:r>
              <a:rPr lang="en-US" altLang="ja-JP" sz="2000" dirty="0"/>
              <a:t>PowerPoint</a:t>
            </a:r>
            <a:r>
              <a:rPr lang="ja-JP" altLang="en-US" sz="2000" dirty="0"/>
              <a:t> </a:t>
            </a:r>
            <a:r>
              <a:rPr lang="en-US" altLang="ja-JP" sz="2000" dirty="0"/>
              <a:t>tool Xkey</a:t>
            </a:r>
          </a:p>
          <a:p>
            <a:pPr>
              <a:spcBef>
                <a:spcPct val="5000"/>
              </a:spcBef>
              <a:spcAft>
                <a:spcPct val="5000"/>
              </a:spcAft>
            </a:pPr>
            <a:r>
              <a:rPr lang="en-US" altLang="ja-JP" sz="2000" dirty="0"/>
              <a:t>PowerPoint</a:t>
            </a:r>
            <a:r>
              <a:rPr lang="ja-JP" altLang="en-US" sz="2000" dirty="0"/>
              <a:t> </a:t>
            </a:r>
            <a:r>
              <a:rPr lang="en-US" altLang="ja-JP" sz="2000" dirty="0"/>
              <a:t>tool Xkey PowerPoint</a:t>
            </a:r>
            <a:r>
              <a:rPr lang="ja-JP" altLang="en-US" sz="2000" dirty="0"/>
              <a:t> </a:t>
            </a:r>
            <a:r>
              <a:rPr lang="en-US" altLang="ja-JP" sz="2000" dirty="0"/>
              <a:t>tool Xkey</a:t>
            </a:r>
            <a:r>
              <a:rPr lang="ja-JP" altLang="en-US" sz="2000" dirty="0"/>
              <a:t> </a:t>
            </a:r>
            <a:endParaRPr lang="en-US" altLang="ja-JP" sz="2000" dirty="0"/>
          </a:p>
        </p:txBody>
      </p:sp>
      <p:sp>
        <p:nvSpPr>
          <p:cNvPr id="20" name="TextBox 19">
            <a:extLst>
              <a:ext uri="{FF2B5EF4-FFF2-40B4-BE49-F238E27FC236}">
                <a16:creationId xmlns:a16="http://schemas.microsoft.com/office/drawing/2014/main" id="{8660A5E0-70EC-E86F-5FFE-A2B628F2812C}"/>
              </a:ext>
            </a:extLst>
          </p:cNvPr>
          <p:cNvSpPr txBox="1"/>
          <p:nvPr/>
        </p:nvSpPr>
        <p:spPr>
          <a:xfrm>
            <a:off x="6901633" y="2527953"/>
            <a:ext cx="2305907"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 tool Xkey PowerPoint tool Xkey PowerPoint tool Xkey </a:t>
            </a:r>
          </a:p>
          <a:p>
            <a:pPr>
              <a:spcBef>
                <a:spcPct val="5000"/>
              </a:spcBef>
              <a:spcAft>
                <a:spcPct val="5000"/>
              </a:spcAft>
            </a:pPr>
            <a:r>
              <a:rPr lang="en-US" altLang="ja-JP" sz="2000" dirty="0"/>
              <a:t>PowerPoint tool Xkey</a:t>
            </a:r>
          </a:p>
          <a:p>
            <a:pPr>
              <a:spcBef>
                <a:spcPct val="5000"/>
              </a:spcBef>
              <a:spcAft>
                <a:spcPct val="5000"/>
              </a:spcAft>
            </a:pPr>
            <a:r>
              <a:rPr lang="en-US" altLang="ja-JP" sz="2000" dirty="0"/>
              <a:t>PowerPoint tool Xkey PowerPoint tool Xkey </a:t>
            </a:r>
          </a:p>
        </p:txBody>
      </p:sp>
      <p:sp>
        <p:nvSpPr>
          <p:cNvPr id="25" name="TextBox 24">
            <a:extLst>
              <a:ext uri="{FF2B5EF4-FFF2-40B4-BE49-F238E27FC236}">
                <a16:creationId xmlns:a16="http://schemas.microsoft.com/office/drawing/2014/main" id="{1120FE8D-14BF-6B30-3D7D-FBF45B5FC102}"/>
              </a:ext>
            </a:extLst>
          </p:cNvPr>
          <p:cNvSpPr txBox="1"/>
          <p:nvPr/>
        </p:nvSpPr>
        <p:spPr>
          <a:xfrm>
            <a:off x="9560592" y="2527953"/>
            <a:ext cx="2305907"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 tool Xkey PowerPoint tool Xkey PowerPoint tool Xkey </a:t>
            </a:r>
          </a:p>
          <a:p>
            <a:pPr>
              <a:spcBef>
                <a:spcPct val="5000"/>
              </a:spcBef>
              <a:spcAft>
                <a:spcPct val="5000"/>
              </a:spcAft>
            </a:pPr>
            <a:r>
              <a:rPr lang="en-US" altLang="ja-JP" sz="2000" dirty="0"/>
              <a:t>PowerPoint tool Xkey</a:t>
            </a:r>
          </a:p>
          <a:p>
            <a:pPr>
              <a:spcBef>
                <a:spcPct val="5000"/>
              </a:spcBef>
              <a:spcAft>
                <a:spcPct val="5000"/>
              </a:spcAft>
            </a:pPr>
            <a:r>
              <a:rPr lang="en-US" altLang="ja-JP" sz="2000" dirty="0"/>
              <a:t>PowerPoint tool Xkey PowerPoint tool Xkey </a:t>
            </a:r>
          </a:p>
        </p:txBody>
      </p:sp>
      <p:pic>
        <p:nvPicPr>
          <p:cNvPr id="26" name="図 21">
            <a:extLst>
              <a:ext uri="{FF2B5EF4-FFF2-40B4-BE49-F238E27FC236}">
                <a16:creationId xmlns:a16="http://schemas.microsoft.com/office/drawing/2014/main" id="{B28C90CB-BFF7-519A-A3FD-17F9DA10511B}"/>
              </a:ext>
            </a:extLst>
          </p:cNvPr>
          <p:cNvPicPr>
            <a:picLocks/>
          </p:cNvPicPr>
          <p:nvPr/>
        </p:nvPicPr>
        <p:blipFill rotWithShape="1">
          <a:blip r:embed="rId7"/>
          <a:srcRect b="22793"/>
          <a:stretch/>
        </p:blipFill>
        <p:spPr>
          <a:xfrm>
            <a:off x="6886393" y="1705049"/>
            <a:ext cx="456326" cy="459726"/>
          </a:xfrm>
          <a:prstGeom prst="rect">
            <a:avLst/>
          </a:prstGeom>
        </p:spPr>
      </p:pic>
      <p:pic>
        <p:nvPicPr>
          <p:cNvPr id="27" name="図 51">
            <a:extLst>
              <a:ext uri="{FF2B5EF4-FFF2-40B4-BE49-F238E27FC236}">
                <a16:creationId xmlns:a16="http://schemas.microsoft.com/office/drawing/2014/main" id="{932E09A7-D475-F2DC-E1D0-F577106DB9CC}"/>
              </a:ext>
            </a:extLst>
          </p:cNvPr>
          <p:cNvPicPr>
            <a:picLocks/>
          </p:cNvPicPr>
          <p:nvPr/>
        </p:nvPicPr>
        <p:blipFill rotWithShape="1">
          <a:blip r:embed="rId8"/>
          <a:srcRect r="3568" b="14533"/>
          <a:stretch/>
        </p:blipFill>
        <p:spPr>
          <a:xfrm>
            <a:off x="4227434" y="1705049"/>
            <a:ext cx="456326" cy="459726"/>
          </a:xfrm>
          <a:prstGeom prst="rect">
            <a:avLst/>
          </a:prstGeom>
        </p:spPr>
      </p:pic>
      <p:pic>
        <p:nvPicPr>
          <p:cNvPr id="28" name="図 52">
            <a:extLst>
              <a:ext uri="{FF2B5EF4-FFF2-40B4-BE49-F238E27FC236}">
                <a16:creationId xmlns:a16="http://schemas.microsoft.com/office/drawing/2014/main" id="{BB34D521-AA73-9A0D-617D-66A09FC70430}"/>
              </a:ext>
            </a:extLst>
          </p:cNvPr>
          <p:cNvPicPr>
            <a:picLocks/>
          </p:cNvPicPr>
          <p:nvPr/>
        </p:nvPicPr>
        <p:blipFill rotWithShape="1">
          <a:blip r:embed="rId9"/>
          <a:srcRect r="14307" b="15654"/>
          <a:stretch/>
        </p:blipFill>
        <p:spPr>
          <a:xfrm>
            <a:off x="9540272" y="1705049"/>
            <a:ext cx="456326" cy="459726"/>
          </a:xfrm>
          <a:prstGeom prst="rect">
            <a:avLst/>
          </a:prstGeom>
        </p:spPr>
      </p:pic>
      <p:pic>
        <p:nvPicPr>
          <p:cNvPr id="4098" name="Picture 2" descr="ControlMarginsWide">
            <a:extLst>
              <a:ext uri="{FF2B5EF4-FFF2-40B4-BE49-F238E27FC236}">
                <a16:creationId xmlns:a16="http://schemas.microsoft.com/office/drawing/2014/main" id="{F0551216-8DB8-C6A7-3940-AC624E838A2C}"/>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150" y="2433320"/>
            <a:ext cx="528320" cy="538480"/>
          </a:xfrm>
          <a:prstGeom prst="rect">
            <a:avLst/>
          </a:prstGeom>
          <a:solidFill>
            <a:schemeClr val="bg1"/>
          </a:solidFill>
        </p:spPr>
      </p:pic>
      <p:sp>
        <p:nvSpPr>
          <p:cNvPr id="3" name="吹き出し: 角を丸めた四角形 2">
            <a:extLst>
              <a:ext uri="{FF2B5EF4-FFF2-40B4-BE49-F238E27FC236}">
                <a16:creationId xmlns:a16="http://schemas.microsoft.com/office/drawing/2014/main" id="{CE773630-366B-97BE-0A27-BAA227723287}"/>
              </a:ext>
            </a:extLst>
          </p:cNvPr>
          <p:cNvSpPr/>
          <p:nvPr/>
        </p:nvSpPr>
        <p:spPr>
          <a:xfrm>
            <a:off x="4341600"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 </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
        <p:nvSpPr>
          <p:cNvPr id="4" name="吹き出し: 角を丸めた四角形 3">
            <a:extLst>
              <a:ext uri="{FF2B5EF4-FFF2-40B4-BE49-F238E27FC236}">
                <a16:creationId xmlns:a16="http://schemas.microsoft.com/office/drawing/2014/main" id="{A9A33691-110B-3342-A2E5-FAD43A518A60}"/>
              </a:ext>
            </a:extLst>
          </p:cNvPr>
          <p:cNvSpPr/>
          <p:nvPr/>
        </p:nvSpPr>
        <p:spPr>
          <a:xfrm>
            <a:off x="6958965" y="908050"/>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5" name="吹き出し: 角を丸めた四角形 4">
            <a:extLst>
              <a:ext uri="{FF2B5EF4-FFF2-40B4-BE49-F238E27FC236}">
                <a16:creationId xmlns:a16="http://schemas.microsoft.com/office/drawing/2014/main" id="{D1F90EAA-74FD-74F1-D436-1C9A4E3E006D}"/>
              </a:ext>
            </a:extLst>
          </p:cNvPr>
          <p:cNvSpPr/>
          <p:nvPr/>
        </p:nvSpPr>
        <p:spPr>
          <a:xfrm>
            <a:off x="9512231" y="908050"/>
            <a:ext cx="2442081"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lang="en-US" altLang="ja-JP" sz="1600" b="1" dirty="0">
                <a:solidFill>
                  <a:schemeClr val="bg1"/>
                </a:solidFill>
                <a:latin typeface="Meiryo UI" panose="020B0604030504040204" pitchFamily="50" charset="-128"/>
                <a:ea typeface="Meiryo UI" panose="020B0604030504040204" pitchFamily="50" charset="-128"/>
              </a:rPr>
              <a:t>Ctrl + Alt + Shift +M</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1959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行間の拡大・縮小</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段落の行間を</a:t>
            </a:r>
            <a:r>
              <a:rPr lang="en-US" altLang="ja-JP" sz="2800" dirty="0">
                <a:solidFill>
                  <a:schemeClr val="bg1"/>
                </a:solidFill>
              </a:rPr>
              <a:t>3pt</a:t>
            </a:r>
            <a:r>
              <a:rPr lang="ja-JP" altLang="en-US" sz="2800" dirty="0">
                <a:solidFill>
                  <a:schemeClr val="bg1"/>
                </a:solidFill>
              </a:rPr>
              <a:t>ずつ広げる</a:t>
            </a:r>
            <a:r>
              <a:rPr lang="en-US" altLang="ja-JP" sz="2800" dirty="0">
                <a:solidFill>
                  <a:schemeClr val="bg1"/>
                </a:solidFill>
              </a:rPr>
              <a:t>/</a:t>
            </a:r>
            <a:r>
              <a:rPr lang="ja-JP" altLang="en-US" sz="2800" dirty="0">
                <a:solidFill>
                  <a:schemeClr val="bg1"/>
                </a:solidFill>
              </a:rPr>
              <a:t>狭める</a:t>
            </a:r>
          </a:p>
        </p:txBody>
      </p:sp>
      <p:sp>
        <p:nvSpPr>
          <p:cNvPr id="31" name="TextBox 3">
            <a:extLst>
              <a:ext uri="{FF2B5EF4-FFF2-40B4-BE49-F238E27FC236}">
                <a16:creationId xmlns:a16="http://schemas.microsoft.com/office/drawing/2014/main" id="{12BC514C-21E1-CFEF-6FC0-E8EDC987E576}"/>
              </a:ext>
            </a:extLst>
          </p:cNvPr>
          <p:cNvSpPr txBox="1">
            <a:spLocks/>
          </p:cNvSpPr>
          <p:nvPr/>
        </p:nvSpPr>
        <p:spPr>
          <a:xfrm>
            <a:off x="4242674" y="1729686"/>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行間の拡大</a:t>
            </a:r>
          </a:p>
        </p:txBody>
      </p:sp>
      <p:sp>
        <p:nvSpPr>
          <p:cNvPr id="33" name="TextBox 3">
            <a:extLst>
              <a:ext uri="{FF2B5EF4-FFF2-40B4-BE49-F238E27FC236}">
                <a16:creationId xmlns:a16="http://schemas.microsoft.com/office/drawing/2014/main" id="{795FC438-815C-0C58-3AC5-71691EE6DE71}"/>
              </a:ext>
            </a:extLst>
          </p:cNvPr>
          <p:cNvSpPr txBox="1">
            <a:spLocks/>
          </p:cNvSpPr>
          <p:nvPr/>
        </p:nvSpPr>
        <p:spPr>
          <a:xfrm>
            <a:off x="8320585" y="1729686"/>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行間の縮小</a:t>
            </a:r>
          </a:p>
        </p:txBody>
      </p:sp>
      <p:sp>
        <p:nvSpPr>
          <p:cNvPr id="19" name="TextBox 18">
            <a:extLst>
              <a:ext uri="{FF2B5EF4-FFF2-40B4-BE49-F238E27FC236}">
                <a16:creationId xmlns:a16="http://schemas.microsoft.com/office/drawing/2014/main" id="{D1D025A1-E378-EE39-E1E0-E325FB188E8C}"/>
              </a:ext>
            </a:extLst>
          </p:cNvPr>
          <p:cNvSpPr txBox="1"/>
          <p:nvPr/>
        </p:nvSpPr>
        <p:spPr>
          <a:xfrm>
            <a:off x="4242674" y="2737677"/>
            <a:ext cx="3536453"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000" dirty="0"/>
              <a:t>PowerPoint</a:t>
            </a:r>
            <a:r>
              <a:rPr lang="ja-JP" altLang="en-US" sz="2000" dirty="0"/>
              <a:t> </a:t>
            </a:r>
            <a:r>
              <a:rPr lang="en-US" altLang="ja-JP" sz="2000" dirty="0"/>
              <a:t>tool Xkey PowerPoint</a:t>
            </a:r>
            <a:r>
              <a:rPr lang="ja-JP" altLang="en-US" sz="2000" dirty="0"/>
              <a:t> </a:t>
            </a:r>
            <a:r>
              <a:rPr lang="en-US" altLang="ja-JP" sz="2000" dirty="0"/>
              <a:t>tool Xkey</a:t>
            </a:r>
            <a:r>
              <a:rPr lang="ja-JP" altLang="en-US" sz="2000" dirty="0"/>
              <a:t> </a:t>
            </a:r>
            <a:r>
              <a:rPr lang="en-US" altLang="ja-JP" sz="2000" dirty="0"/>
              <a:t>PowerPoint</a:t>
            </a:r>
            <a:r>
              <a:rPr lang="ja-JP" altLang="en-US" sz="2000" dirty="0"/>
              <a:t> </a:t>
            </a:r>
            <a:r>
              <a:rPr lang="en-US" altLang="ja-JP" sz="2000" dirty="0"/>
              <a:t>tool Xkey</a:t>
            </a:r>
            <a:r>
              <a:rPr lang="ja-JP" altLang="en-US" sz="2000" dirty="0"/>
              <a:t> </a:t>
            </a:r>
            <a:endParaRPr lang="en-US" altLang="ja-JP" sz="2000" dirty="0"/>
          </a:p>
          <a:p>
            <a:pPr>
              <a:spcBef>
                <a:spcPct val="5000"/>
              </a:spcBef>
              <a:spcAft>
                <a:spcPct val="5000"/>
              </a:spcAft>
            </a:pPr>
            <a:r>
              <a:rPr lang="en-US" altLang="ja-JP" sz="2000" dirty="0"/>
              <a:t>PowerPoint</a:t>
            </a:r>
            <a:r>
              <a:rPr lang="ja-JP" altLang="en-US" sz="2000" dirty="0"/>
              <a:t> </a:t>
            </a:r>
            <a:r>
              <a:rPr lang="en-US" altLang="ja-JP" sz="2000" dirty="0"/>
              <a:t>tool Xkey</a:t>
            </a:r>
          </a:p>
          <a:p>
            <a:pPr>
              <a:spcBef>
                <a:spcPct val="5000"/>
              </a:spcBef>
              <a:spcAft>
                <a:spcPct val="5000"/>
              </a:spcAft>
            </a:pPr>
            <a:r>
              <a:rPr lang="en-US" altLang="ja-JP" sz="2000" dirty="0"/>
              <a:t>PowerPoint</a:t>
            </a:r>
            <a:r>
              <a:rPr lang="ja-JP" altLang="en-US" sz="2000" dirty="0"/>
              <a:t> </a:t>
            </a:r>
            <a:r>
              <a:rPr lang="en-US" altLang="ja-JP" sz="2000" dirty="0"/>
              <a:t>tool Xkey PowerPoint</a:t>
            </a:r>
            <a:r>
              <a:rPr lang="ja-JP" altLang="en-US" sz="2000" dirty="0"/>
              <a:t> </a:t>
            </a:r>
            <a:r>
              <a:rPr lang="en-US" altLang="ja-JP" sz="2000" dirty="0"/>
              <a:t>tool Xkey</a:t>
            </a:r>
            <a:r>
              <a:rPr lang="ja-JP" altLang="en-US" sz="2000" dirty="0"/>
              <a:t> </a:t>
            </a:r>
            <a:endParaRPr lang="en-US" altLang="ja-JP" sz="2000" dirty="0"/>
          </a:p>
        </p:txBody>
      </p:sp>
      <p:sp>
        <p:nvSpPr>
          <p:cNvPr id="20" name="TextBox 19">
            <a:extLst>
              <a:ext uri="{FF2B5EF4-FFF2-40B4-BE49-F238E27FC236}">
                <a16:creationId xmlns:a16="http://schemas.microsoft.com/office/drawing/2014/main" id="{8660A5E0-70EC-E86F-5FFE-A2B628F2812C}"/>
              </a:ext>
            </a:extLst>
          </p:cNvPr>
          <p:cNvSpPr txBox="1"/>
          <p:nvPr/>
        </p:nvSpPr>
        <p:spPr>
          <a:xfrm>
            <a:off x="8320585" y="2737677"/>
            <a:ext cx="3536453"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85000"/>
              </a:spcAft>
            </a:pPr>
            <a:r>
              <a:rPr lang="en-US" altLang="ja-JP" sz="2000" dirty="0"/>
              <a:t>PowerPoint tool Xkey PowerPoint tool Xkey PowerPoint tool Xkey </a:t>
            </a:r>
          </a:p>
          <a:p>
            <a:pPr>
              <a:spcBef>
                <a:spcPct val="85000"/>
              </a:spcBef>
              <a:spcAft>
                <a:spcPct val="85000"/>
              </a:spcAft>
            </a:pPr>
            <a:r>
              <a:rPr lang="en-US" altLang="ja-JP" sz="2000" dirty="0"/>
              <a:t>PowerPoint tool Xkey</a:t>
            </a:r>
          </a:p>
          <a:p>
            <a:pPr>
              <a:spcBef>
                <a:spcPct val="85000"/>
              </a:spcBef>
              <a:spcAft>
                <a:spcPct val="85000"/>
              </a:spcAft>
            </a:pPr>
            <a:r>
              <a:rPr lang="en-US" altLang="ja-JP" sz="2000" dirty="0"/>
              <a:t>PowerPoint tool Xkey PowerPoint tool Xkey </a:t>
            </a:r>
          </a:p>
        </p:txBody>
      </p:sp>
      <p:pic>
        <p:nvPicPr>
          <p:cNvPr id="8" name="図 73">
            <a:extLst>
              <a:ext uri="{FF2B5EF4-FFF2-40B4-BE49-F238E27FC236}">
                <a16:creationId xmlns:a16="http://schemas.microsoft.com/office/drawing/2014/main" id="{0D8468C4-E371-ECFF-FBB7-89F8E52AB93D}"/>
              </a:ext>
            </a:extLst>
          </p:cNvPr>
          <p:cNvPicPr>
            <a:picLocks/>
          </p:cNvPicPr>
          <p:nvPr/>
        </p:nvPicPr>
        <p:blipFill rotWithShape="1">
          <a:blip r:embed="rId7"/>
          <a:srcRect t="17035" b="16477"/>
          <a:stretch/>
        </p:blipFill>
        <p:spPr>
          <a:xfrm>
            <a:off x="404150" y="2433320"/>
            <a:ext cx="528320" cy="538480"/>
          </a:xfrm>
          <a:prstGeom prst="rect">
            <a:avLst/>
          </a:prstGeom>
          <a:solidFill>
            <a:schemeClr val="bg1"/>
          </a:solidFill>
        </p:spPr>
      </p:pic>
      <p:pic>
        <p:nvPicPr>
          <p:cNvPr id="14" name="図 74">
            <a:extLst>
              <a:ext uri="{FF2B5EF4-FFF2-40B4-BE49-F238E27FC236}">
                <a16:creationId xmlns:a16="http://schemas.microsoft.com/office/drawing/2014/main" id="{9C1C7C33-62A8-6166-377E-6EF56DBC4BE3}"/>
              </a:ext>
            </a:extLst>
          </p:cNvPr>
          <p:cNvPicPr>
            <a:picLocks/>
          </p:cNvPicPr>
          <p:nvPr/>
        </p:nvPicPr>
        <p:blipFill>
          <a:blip r:embed="rId8"/>
          <a:stretch>
            <a:fillRect/>
          </a:stretch>
        </p:blipFill>
        <p:spPr>
          <a:xfrm>
            <a:off x="8320585" y="1730074"/>
            <a:ext cx="456326" cy="459726"/>
          </a:xfrm>
          <a:prstGeom prst="rect">
            <a:avLst/>
          </a:prstGeom>
          <a:solidFill>
            <a:schemeClr val="bg1"/>
          </a:solidFill>
        </p:spPr>
      </p:pic>
      <p:pic>
        <p:nvPicPr>
          <p:cNvPr id="16" name="図 73">
            <a:extLst>
              <a:ext uri="{FF2B5EF4-FFF2-40B4-BE49-F238E27FC236}">
                <a16:creationId xmlns:a16="http://schemas.microsoft.com/office/drawing/2014/main" id="{A492ECF5-0BF6-483E-3FBE-96F7490B25D3}"/>
              </a:ext>
            </a:extLst>
          </p:cNvPr>
          <p:cNvPicPr>
            <a:picLocks/>
          </p:cNvPicPr>
          <p:nvPr/>
        </p:nvPicPr>
        <p:blipFill rotWithShape="1">
          <a:blip r:embed="rId7"/>
          <a:srcRect t="17035" b="16477"/>
          <a:stretch/>
        </p:blipFill>
        <p:spPr>
          <a:xfrm>
            <a:off x="4301678" y="1730074"/>
            <a:ext cx="456326" cy="459726"/>
          </a:xfrm>
          <a:prstGeom prst="rect">
            <a:avLst/>
          </a:prstGeom>
          <a:solidFill>
            <a:schemeClr val="bg1"/>
          </a:solidFill>
        </p:spPr>
      </p:pic>
      <p:sp>
        <p:nvSpPr>
          <p:cNvPr id="3" name="吹き出し: 角を丸めた四角形 2">
            <a:extLst>
              <a:ext uri="{FF2B5EF4-FFF2-40B4-BE49-F238E27FC236}">
                <a16:creationId xmlns:a16="http://schemas.microsoft.com/office/drawing/2014/main" id="{FA6C79E5-DC93-D433-FF1B-2F45C1A31536}"/>
              </a:ext>
            </a:extLst>
          </p:cNvPr>
          <p:cNvSpPr>
            <a:spLocks/>
          </p:cNvSpPr>
          <p:nvPr/>
        </p:nvSpPr>
        <p:spPr>
          <a:xfrm>
            <a:off x="424267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 + L</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5" name="吹き出し: 角を丸めた四角形 4">
            <a:extLst>
              <a:ext uri="{FF2B5EF4-FFF2-40B4-BE49-F238E27FC236}">
                <a16:creationId xmlns:a16="http://schemas.microsoft.com/office/drawing/2014/main" id="{AFA44912-8461-117B-5C62-7CB5D96D7B02}"/>
              </a:ext>
            </a:extLst>
          </p:cNvPr>
          <p:cNvSpPr>
            <a:spLocks/>
          </p:cNvSpPr>
          <p:nvPr/>
        </p:nvSpPr>
        <p:spPr>
          <a:xfrm>
            <a:off x="8320585"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Shift + L</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24316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太字のみ色付</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図形</a:t>
            </a:r>
            <a:r>
              <a:rPr lang="en-US" altLang="ja-JP" sz="2800" dirty="0">
                <a:solidFill>
                  <a:schemeClr val="bg1"/>
                </a:solidFill>
              </a:rPr>
              <a:t>/</a:t>
            </a:r>
            <a:r>
              <a:rPr lang="ja-JP" altLang="en-US" sz="2800" dirty="0">
                <a:solidFill>
                  <a:schemeClr val="bg1"/>
                </a:solidFill>
              </a:rPr>
              <a:t>テキスト内の太字の部分のみ指定した色にハイライトする</a:t>
            </a:r>
          </a:p>
        </p:txBody>
      </p:sp>
      <p:sp>
        <p:nvSpPr>
          <p:cNvPr id="19" name="TextBox 18">
            <a:extLst>
              <a:ext uri="{FF2B5EF4-FFF2-40B4-BE49-F238E27FC236}">
                <a16:creationId xmlns:a16="http://schemas.microsoft.com/office/drawing/2014/main" id="{D1D025A1-E378-EE39-E1E0-E325FB188E8C}"/>
              </a:ext>
            </a:extLst>
          </p:cNvPr>
          <p:cNvSpPr txBox="1"/>
          <p:nvPr/>
        </p:nvSpPr>
        <p:spPr>
          <a:xfrm>
            <a:off x="5191798" y="2393729"/>
            <a:ext cx="3536453" cy="3250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800" dirty="0"/>
              <a:t>PowerPoint</a:t>
            </a:r>
            <a:r>
              <a:rPr lang="ja-JP" altLang="en-US" sz="2800" dirty="0"/>
              <a:t> </a:t>
            </a:r>
            <a:r>
              <a:rPr lang="en-US" altLang="ja-JP" sz="2800" dirty="0"/>
              <a:t>tool Xkey </a:t>
            </a:r>
            <a:r>
              <a:rPr lang="en-US" altLang="ja-JP" sz="2800" b="1" dirty="0"/>
              <a:t>PowerPoint</a:t>
            </a:r>
            <a:r>
              <a:rPr lang="ja-JP" altLang="en-US" sz="2800" b="1" dirty="0"/>
              <a:t> </a:t>
            </a:r>
            <a:r>
              <a:rPr lang="en-US" altLang="ja-JP" sz="2800" b="1" dirty="0"/>
              <a:t>tool Xkey</a:t>
            </a:r>
            <a:r>
              <a:rPr lang="ja-JP" altLang="en-US" sz="2800" b="1" dirty="0"/>
              <a:t> </a:t>
            </a:r>
            <a:r>
              <a:rPr lang="en-US" altLang="ja-JP" sz="2800" dirty="0"/>
              <a:t>PowerPoint</a:t>
            </a:r>
            <a:r>
              <a:rPr lang="ja-JP" altLang="en-US" sz="2800" dirty="0"/>
              <a:t> </a:t>
            </a:r>
            <a:r>
              <a:rPr lang="en-US" altLang="ja-JP" sz="2800" dirty="0"/>
              <a:t>tool Xkey</a:t>
            </a:r>
            <a:r>
              <a:rPr lang="ja-JP" altLang="en-US" sz="2800" dirty="0"/>
              <a:t> </a:t>
            </a:r>
            <a:endParaRPr lang="en-US" altLang="ja-JP" sz="2800" dirty="0"/>
          </a:p>
          <a:p>
            <a:pPr>
              <a:spcBef>
                <a:spcPct val="5000"/>
              </a:spcBef>
              <a:spcAft>
                <a:spcPct val="5000"/>
              </a:spcAft>
            </a:pPr>
            <a:r>
              <a:rPr lang="en-US" altLang="ja-JP" sz="2800" b="1" dirty="0"/>
              <a:t>PowerPoint</a:t>
            </a:r>
            <a:r>
              <a:rPr lang="ja-JP" altLang="en-US" sz="2800" b="1" dirty="0"/>
              <a:t> </a:t>
            </a:r>
            <a:r>
              <a:rPr lang="en-US" altLang="ja-JP" sz="2800" b="1" dirty="0"/>
              <a:t>tool </a:t>
            </a:r>
            <a:r>
              <a:rPr lang="en-US" altLang="ja-JP" sz="2800" dirty="0"/>
              <a:t>Xkey</a:t>
            </a:r>
          </a:p>
          <a:p>
            <a:pPr>
              <a:spcBef>
                <a:spcPct val="5000"/>
              </a:spcBef>
              <a:spcAft>
                <a:spcPct val="5000"/>
              </a:spcAft>
            </a:pPr>
            <a:r>
              <a:rPr lang="en-US" altLang="ja-JP" sz="2800" dirty="0"/>
              <a:t>PowerPoint</a:t>
            </a:r>
            <a:r>
              <a:rPr lang="ja-JP" altLang="en-US" sz="2800" dirty="0"/>
              <a:t> </a:t>
            </a:r>
            <a:r>
              <a:rPr lang="en-US" altLang="ja-JP" sz="2800" dirty="0"/>
              <a:t>tool </a:t>
            </a:r>
            <a:r>
              <a:rPr lang="en-US" altLang="ja-JP" sz="2800" b="1" dirty="0"/>
              <a:t>Xkey </a:t>
            </a:r>
            <a:r>
              <a:rPr lang="en-US" altLang="ja-JP" sz="2800" dirty="0"/>
              <a:t>PowerPoint</a:t>
            </a:r>
            <a:r>
              <a:rPr lang="ja-JP" altLang="en-US" sz="2800" dirty="0"/>
              <a:t> </a:t>
            </a:r>
            <a:r>
              <a:rPr lang="en-US" altLang="ja-JP" sz="2800" dirty="0"/>
              <a:t>tool Xkey</a:t>
            </a:r>
            <a:r>
              <a:rPr lang="ja-JP" altLang="en-US" sz="2800" dirty="0"/>
              <a:t> </a:t>
            </a:r>
            <a:endParaRPr lang="en-US" altLang="ja-JP" sz="2800" dirty="0"/>
          </a:p>
        </p:txBody>
      </p:sp>
      <p:pic>
        <p:nvPicPr>
          <p:cNvPr id="4" name="Picture 6" descr="GroupBasicText">
            <a:extLst>
              <a:ext uri="{FF2B5EF4-FFF2-40B4-BE49-F238E27FC236}">
                <a16:creationId xmlns:a16="http://schemas.microsoft.com/office/drawing/2014/main" id="{0D66AA8B-75CC-E078-367B-7021E1463B71}"/>
              </a:ext>
            </a:extLst>
          </p:cNvPr>
          <p:cNvPicPr>
            <a:picLocks noChangeArrowheads="1"/>
          </p:cNvPicPr>
          <p:nvPr/>
        </p:nvPicPr>
        <p:blipFill rotWithShape="1">
          <a:blip r:embed="rId7">
            <a:extLst>
              <a:ext uri="{28A0092B-C50C-407E-A947-70E740481C1C}">
                <a14:useLocalDpi xmlns:a14="http://schemas.microsoft.com/office/drawing/2010/main" val="0"/>
              </a:ext>
            </a:extLst>
          </a:blip>
          <a:srcRect l="9676" t="12596" r="7877" b="4959"/>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62027ACE-97FD-8746-6B15-CDA9462469DD}"/>
              </a:ext>
            </a:extLst>
          </p:cNvPr>
          <p:cNvSpPr>
            <a:spLocks/>
          </p:cNvSpPr>
          <p:nvPr/>
        </p:nvSpPr>
        <p:spPr>
          <a:xfrm>
            <a:off x="5191798" y="1579169"/>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 Shift + B</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760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636102"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既定の箇条書</a:t>
            </a:r>
            <a:r>
              <a:rPr lang="en-US" altLang="ja-JP" dirty="0"/>
              <a:t>/</a:t>
            </a:r>
            <a:r>
              <a:rPr lang="ja-JP" altLang="en-US" dirty="0"/>
              <a:t>テキストボックスへ変換</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4081358"/>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スライドマスターで定義したデフォルトテキストの箇条書き </a:t>
            </a:r>
            <a:r>
              <a:rPr lang="en-US" altLang="ja-JP" sz="2800" dirty="0">
                <a:solidFill>
                  <a:schemeClr val="bg1"/>
                </a:solidFill>
              </a:rPr>
              <a:t>/ </a:t>
            </a:r>
            <a:r>
              <a:rPr lang="ja-JP" altLang="en-US" sz="2800" dirty="0">
                <a:solidFill>
                  <a:schemeClr val="bg1"/>
                </a:solidFill>
              </a:rPr>
              <a:t>書式を適用する</a:t>
            </a:r>
          </a:p>
        </p:txBody>
      </p:sp>
      <p:sp>
        <p:nvSpPr>
          <p:cNvPr id="31" name="TextBox 3">
            <a:extLst>
              <a:ext uri="{FF2B5EF4-FFF2-40B4-BE49-F238E27FC236}">
                <a16:creationId xmlns:a16="http://schemas.microsoft.com/office/drawing/2014/main" id="{12BC514C-21E1-CFEF-6FC0-E8EDC987E576}"/>
              </a:ext>
            </a:extLst>
          </p:cNvPr>
          <p:cNvSpPr txBox="1">
            <a:spLocks/>
          </p:cNvSpPr>
          <p:nvPr/>
        </p:nvSpPr>
        <p:spPr>
          <a:xfrm>
            <a:off x="4242674" y="1915694"/>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既定の箇条書きに変換</a:t>
            </a:r>
          </a:p>
        </p:txBody>
      </p:sp>
      <p:sp>
        <p:nvSpPr>
          <p:cNvPr id="33" name="TextBox 3">
            <a:extLst>
              <a:ext uri="{FF2B5EF4-FFF2-40B4-BE49-F238E27FC236}">
                <a16:creationId xmlns:a16="http://schemas.microsoft.com/office/drawing/2014/main" id="{795FC438-815C-0C58-3AC5-71691EE6DE71}"/>
              </a:ext>
            </a:extLst>
          </p:cNvPr>
          <p:cNvSpPr txBox="1">
            <a:spLocks/>
          </p:cNvSpPr>
          <p:nvPr/>
        </p:nvSpPr>
        <p:spPr>
          <a:xfrm>
            <a:off x="8320585" y="1915694"/>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既定のテキスト</a:t>
            </a:r>
            <a:br>
              <a:rPr lang="en-US" altLang="ja-JP" dirty="0"/>
            </a:br>
            <a:r>
              <a:rPr lang="ja-JP" altLang="en-US" dirty="0"/>
              <a:t>ボックスへ変換</a:t>
            </a:r>
          </a:p>
        </p:txBody>
      </p:sp>
      <p:pic>
        <p:nvPicPr>
          <p:cNvPr id="4" name="Picture 2" descr="TextBoxInsertMenu">
            <a:extLst>
              <a:ext uri="{FF2B5EF4-FFF2-40B4-BE49-F238E27FC236}">
                <a16:creationId xmlns:a16="http://schemas.microsoft.com/office/drawing/2014/main" id="{089D0BC0-5F7E-22BC-3341-C29F947DE13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0384" y="2109981"/>
            <a:ext cx="456326" cy="459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ulletListDefault">
            <a:extLst>
              <a:ext uri="{FF2B5EF4-FFF2-40B4-BE49-F238E27FC236}">
                <a16:creationId xmlns:a16="http://schemas.microsoft.com/office/drawing/2014/main" id="{2E0A5B66-2AE2-E5D2-BED4-44D540D0E4F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ulletListDefault">
            <a:extLst>
              <a:ext uri="{FF2B5EF4-FFF2-40B4-BE49-F238E27FC236}">
                <a16:creationId xmlns:a16="http://schemas.microsoft.com/office/drawing/2014/main" id="{CF3E479A-D6F0-6B2E-D471-0E7EF2406ED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2003" y="2109981"/>
            <a:ext cx="456326" cy="4597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CCD9413C-8A00-7758-6D93-1BE96418B2F3}"/>
              </a:ext>
            </a:extLst>
          </p:cNvPr>
          <p:cNvSpPr>
            <a:spLocks/>
          </p:cNvSpPr>
          <p:nvPr/>
        </p:nvSpPr>
        <p:spPr>
          <a:xfrm>
            <a:off x="4242674" y="2913846"/>
            <a:ext cx="3536453" cy="3250325"/>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t">
            <a:noAutofit/>
          </a:bodyPr>
          <a:lstStyle/>
          <a:p>
            <a:pPr lvl="1"/>
            <a:r>
              <a:rPr kumimoji="1" lang="en-US" altLang="ja-JP" sz="1600">
                <a:solidFill>
                  <a:schemeClr val="tx1"/>
                </a:solidFill>
                <a:latin typeface="Meiryo UI" panose="020B0604030504040204" pitchFamily="50" charset="-128"/>
                <a:ea typeface="Meiryo UI" panose="020B0604030504040204" pitchFamily="50" charset="-128"/>
              </a:rPr>
              <a:t>PowerPoint tool Xkey </a:t>
            </a:r>
          </a:p>
          <a:p>
            <a:pPr lvl="1"/>
            <a:r>
              <a:rPr kumimoji="1" lang="en-US" altLang="ja-JP" sz="1600">
                <a:solidFill>
                  <a:schemeClr val="tx1"/>
                </a:solidFill>
                <a:latin typeface="Meiryo UI" panose="020B0604030504040204" pitchFamily="50" charset="-128"/>
                <a:ea typeface="Meiryo UI" panose="020B0604030504040204" pitchFamily="50" charset="-128"/>
              </a:rPr>
              <a:t>PowerPoint tool Xkey PowerPoint tool Xkey </a:t>
            </a:r>
          </a:p>
          <a:p>
            <a:pPr lvl="2"/>
            <a:r>
              <a:rPr kumimoji="1" lang="en-US" altLang="ja-JP" sz="1600">
                <a:solidFill>
                  <a:schemeClr val="tx1"/>
                </a:solidFill>
                <a:latin typeface="Meiryo UI" panose="020B0604030504040204" pitchFamily="50" charset="-128"/>
                <a:ea typeface="Meiryo UI" panose="020B0604030504040204" pitchFamily="50" charset="-128"/>
              </a:rPr>
              <a:t>PowerPoint tool Xkey</a:t>
            </a:r>
          </a:p>
          <a:p>
            <a:pPr lvl="2"/>
            <a:r>
              <a:rPr kumimoji="1" lang="en-US" altLang="ja-JP" sz="1600">
                <a:solidFill>
                  <a:schemeClr val="tx1"/>
                </a:solidFill>
                <a:latin typeface="Meiryo UI" panose="020B0604030504040204" pitchFamily="50" charset="-128"/>
                <a:ea typeface="Meiryo UI" panose="020B0604030504040204" pitchFamily="50" charset="-128"/>
              </a:rPr>
              <a:t>PowerPoint tool Xkey PowerPoint tool Xkey </a:t>
            </a:r>
          </a:p>
          <a:p>
            <a:pPr algn="l"/>
            <a:endParaRPr kumimoji="1" lang="ja-JP" altLang="en-US" sz="1600" dirty="0" err="1">
              <a:solidFill>
                <a:schemeClr val="tx1"/>
              </a:solidFill>
              <a:latin typeface="Meiryo UI" panose="020B0604030504040204" pitchFamily="50" charset="-128"/>
              <a:ea typeface="Meiryo UI" panose="020B0604030504040204" pitchFamily="50" charset="-128"/>
            </a:endParaRPr>
          </a:p>
        </p:txBody>
      </p:sp>
      <p:sp>
        <p:nvSpPr>
          <p:cNvPr id="23" name="Rectangle 22">
            <a:extLst>
              <a:ext uri="{FF2B5EF4-FFF2-40B4-BE49-F238E27FC236}">
                <a16:creationId xmlns:a16="http://schemas.microsoft.com/office/drawing/2014/main" id="{87FC56EE-36C6-4306-75E4-4C91191A8BBC}"/>
              </a:ext>
            </a:extLst>
          </p:cNvPr>
          <p:cNvSpPr>
            <a:spLocks/>
          </p:cNvSpPr>
          <p:nvPr/>
        </p:nvSpPr>
        <p:spPr>
          <a:xfrm>
            <a:off x="8320585" y="2913846"/>
            <a:ext cx="3536453" cy="3250325"/>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t">
            <a:noAutofit/>
          </a:bodyPr>
          <a:lstStyle/>
          <a:p>
            <a:pPr lvl="1"/>
            <a:r>
              <a:rPr kumimoji="1" lang="en-US" altLang="ja-JP" sz="1600">
                <a:solidFill>
                  <a:schemeClr val="tx1"/>
                </a:solidFill>
                <a:latin typeface="Meiryo UI" panose="020B0604030504040204" pitchFamily="50" charset="-128"/>
                <a:ea typeface="Meiryo UI" panose="020B0604030504040204" pitchFamily="50" charset="-128"/>
              </a:rPr>
              <a:t>PowerPoint tool Xkey </a:t>
            </a:r>
          </a:p>
          <a:p>
            <a:pPr lvl="1"/>
            <a:r>
              <a:rPr kumimoji="1" lang="en-US" altLang="ja-JP" sz="1600">
                <a:solidFill>
                  <a:schemeClr val="tx1"/>
                </a:solidFill>
                <a:latin typeface="Meiryo UI" panose="020B0604030504040204" pitchFamily="50" charset="-128"/>
                <a:ea typeface="Meiryo UI" panose="020B0604030504040204" pitchFamily="50" charset="-128"/>
              </a:rPr>
              <a:t>PowerPoint tool Xkey PowerPoint tool Xkey </a:t>
            </a:r>
          </a:p>
          <a:p>
            <a:pPr lvl="2"/>
            <a:r>
              <a:rPr kumimoji="1" lang="en-US" altLang="ja-JP" sz="1600">
                <a:solidFill>
                  <a:schemeClr val="tx1"/>
                </a:solidFill>
                <a:latin typeface="Meiryo UI" panose="020B0604030504040204" pitchFamily="50" charset="-128"/>
                <a:ea typeface="Meiryo UI" panose="020B0604030504040204" pitchFamily="50" charset="-128"/>
              </a:rPr>
              <a:t>PowerPoint tool Xkey</a:t>
            </a:r>
          </a:p>
          <a:p>
            <a:pPr lvl="2"/>
            <a:r>
              <a:rPr kumimoji="1" lang="en-US" altLang="ja-JP" sz="1600">
                <a:solidFill>
                  <a:schemeClr val="tx1"/>
                </a:solidFill>
                <a:latin typeface="Meiryo UI" panose="020B0604030504040204" pitchFamily="50" charset="-128"/>
                <a:ea typeface="Meiryo UI" panose="020B0604030504040204" pitchFamily="50" charset="-128"/>
              </a:rPr>
              <a:t>PowerPoint tool Xkey PowerPoint tool Xkey </a:t>
            </a:r>
          </a:p>
          <a:p>
            <a:pPr algn="l"/>
            <a:endParaRPr kumimoji="1" lang="ja-JP" altLang="en-US" sz="1600" dirty="0" err="1">
              <a:solidFill>
                <a:schemeClr val="tx1"/>
              </a:solidFill>
              <a:latin typeface="Meiryo UI" panose="020B0604030504040204" pitchFamily="50" charset="-128"/>
              <a:ea typeface="Meiryo UI" panose="020B0604030504040204" pitchFamily="50" charset="-128"/>
            </a:endParaRPr>
          </a:p>
        </p:txBody>
      </p:sp>
      <p:sp>
        <p:nvSpPr>
          <p:cNvPr id="6" name="吹き出し: 角を丸めた四角形 5">
            <a:extLst>
              <a:ext uri="{FF2B5EF4-FFF2-40B4-BE49-F238E27FC236}">
                <a16:creationId xmlns:a16="http://schemas.microsoft.com/office/drawing/2014/main" id="{C7BBE74C-5D21-A1E2-25F7-0333C6D9C06A}"/>
              </a:ext>
            </a:extLst>
          </p:cNvPr>
          <p:cNvSpPr>
            <a:spLocks/>
          </p:cNvSpPr>
          <p:nvPr/>
        </p:nvSpPr>
        <p:spPr>
          <a:xfrm>
            <a:off x="4242674"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Shift + 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7" name="吹き出し: 角を丸めた四角形 6">
            <a:extLst>
              <a:ext uri="{FF2B5EF4-FFF2-40B4-BE49-F238E27FC236}">
                <a16:creationId xmlns:a16="http://schemas.microsoft.com/office/drawing/2014/main" id="{04C478D7-2B5A-E48C-6F4B-89E526B04341}"/>
              </a:ext>
            </a:extLst>
          </p:cNvPr>
          <p:cNvSpPr>
            <a:spLocks/>
          </p:cNvSpPr>
          <p:nvPr/>
        </p:nvSpPr>
        <p:spPr>
          <a:xfrm>
            <a:off x="8320585"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Shift + 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1368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4" imgW="512" imgH="514" progId="TCLayout.ActiveDocument.1">
                  <p:embed/>
                </p:oleObj>
              </mc:Choice>
              <mc:Fallback>
                <p:oleObj name="think-cellスライド" r:id="rId4"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スライドの要素の追加</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既定のテキストボックス</a:t>
            </a:r>
            <a:r>
              <a:rPr lang="en-US" altLang="ja-JP" sz="2800" dirty="0">
                <a:solidFill>
                  <a:schemeClr val="bg1"/>
                </a:solidFill>
              </a:rPr>
              <a:t>/</a:t>
            </a:r>
            <a:br>
              <a:rPr lang="en-US" altLang="ja-JP" sz="2800" dirty="0">
                <a:solidFill>
                  <a:schemeClr val="bg1"/>
                </a:solidFill>
              </a:rPr>
            </a:br>
            <a:r>
              <a:rPr lang="ja-JP" altLang="en-US" sz="2800" dirty="0">
                <a:solidFill>
                  <a:schemeClr val="bg1"/>
                </a:solidFill>
              </a:rPr>
              <a:t>タイトルボックス</a:t>
            </a:r>
            <a:r>
              <a:rPr lang="en-US" altLang="ja-JP" sz="2800" dirty="0">
                <a:solidFill>
                  <a:schemeClr val="bg1"/>
                </a:solidFill>
              </a:rPr>
              <a:t>/</a:t>
            </a:r>
            <a:r>
              <a:rPr lang="ja-JP" altLang="en-US" sz="2800" dirty="0">
                <a:solidFill>
                  <a:schemeClr val="bg1"/>
                </a:solidFill>
              </a:rPr>
              <a:t>注釈</a:t>
            </a:r>
            <a:r>
              <a:rPr lang="en-US" altLang="ja-JP" sz="2800" dirty="0">
                <a:solidFill>
                  <a:schemeClr val="bg1"/>
                </a:solidFill>
              </a:rPr>
              <a:t>/</a:t>
            </a:r>
            <a:r>
              <a:rPr lang="ja-JP" altLang="en-US" sz="2800" dirty="0">
                <a:solidFill>
                  <a:schemeClr val="bg1"/>
                </a:solidFill>
              </a:rPr>
              <a:t>出典を追加する</a:t>
            </a:r>
          </a:p>
        </p:txBody>
      </p:sp>
      <p:sp>
        <p:nvSpPr>
          <p:cNvPr id="3" name="TextBox 2">
            <a:extLst>
              <a:ext uri="{FF2B5EF4-FFF2-40B4-BE49-F238E27FC236}">
                <a16:creationId xmlns:a16="http://schemas.microsoft.com/office/drawing/2014/main" id="{E98F0B11-9FA5-D9E0-F10C-1924BA165269}"/>
              </a:ext>
            </a:extLst>
          </p:cNvPr>
          <p:cNvSpPr txBox="1"/>
          <p:nvPr/>
        </p:nvSpPr>
        <p:spPr>
          <a:xfrm>
            <a:off x="8320585" y="2393729"/>
            <a:ext cx="2814261"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spcBef>
                <a:spcPct val="5000"/>
              </a:spcBef>
              <a:spcAft>
                <a:spcPct val="5000"/>
              </a:spcAft>
              <a:buNone/>
            </a:pPr>
            <a:r>
              <a:rPr lang="en-US" altLang="ja-JP" sz="2000" dirty="0"/>
              <a:t>PowerPoint</a:t>
            </a:r>
            <a:r>
              <a:rPr lang="ja-JP" altLang="en-US" sz="2000" dirty="0"/>
              <a:t> </a:t>
            </a:r>
            <a:r>
              <a:rPr lang="en-US" altLang="ja-JP" sz="2000" dirty="0"/>
              <a:t>tool Xkey</a:t>
            </a:r>
          </a:p>
          <a:p>
            <a:pPr marL="0" lvl="1" indent="0">
              <a:spcBef>
                <a:spcPct val="5000"/>
              </a:spcBef>
              <a:spcAft>
                <a:spcPct val="5000"/>
              </a:spcAft>
              <a:buNone/>
            </a:pPr>
            <a:r>
              <a:rPr lang="en-US" altLang="ja-JP" sz="2000" dirty="0"/>
              <a:t>PowerPoint</a:t>
            </a:r>
            <a:r>
              <a:rPr lang="ja-JP" altLang="en-US" sz="2000" dirty="0"/>
              <a:t> </a:t>
            </a:r>
            <a:r>
              <a:rPr lang="en-US" altLang="ja-JP" sz="2000" dirty="0"/>
              <a:t>tool Xkey</a:t>
            </a:r>
            <a:r>
              <a:rPr lang="ja-JP" altLang="en-US" sz="2000" dirty="0"/>
              <a:t> </a:t>
            </a:r>
            <a:r>
              <a:rPr lang="en-US" altLang="ja-JP" sz="2000" dirty="0"/>
              <a:t>PowerPoint</a:t>
            </a:r>
            <a:r>
              <a:rPr lang="ja-JP" altLang="en-US" sz="2000" dirty="0"/>
              <a:t> </a:t>
            </a:r>
            <a:r>
              <a:rPr lang="en-US" altLang="ja-JP" sz="2000" dirty="0"/>
              <a:t>tool Xkey</a:t>
            </a:r>
            <a:r>
              <a:rPr lang="ja-JP" altLang="en-US" sz="2000" dirty="0"/>
              <a:t> </a:t>
            </a:r>
            <a:endParaRPr lang="en-US" altLang="ja-JP" sz="2000" dirty="0"/>
          </a:p>
          <a:p>
            <a:pPr>
              <a:spcBef>
                <a:spcPct val="5000"/>
              </a:spcBef>
              <a:spcAft>
                <a:spcPct val="5000"/>
              </a:spcAft>
            </a:pPr>
            <a:r>
              <a:rPr lang="en-US" altLang="ja-JP" sz="2000" dirty="0"/>
              <a:t>PowerPoint</a:t>
            </a:r>
            <a:r>
              <a:rPr lang="ja-JP" altLang="en-US" sz="2000" dirty="0"/>
              <a:t> </a:t>
            </a:r>
            <a:r>
              <a:rPr lang="en-US" altLang="ja-JP" sz="2000" dirty="0"/>
              <a:t>tool Xkey</a:t>
            </a:r>
          </a:p>
          <a:p>
            <a:pPr>
              <a:spcBef>
                <a:spcPct val="5000"/>
              </a:spcBef>
              <a:spcAft>
                <a:spcPct val="5000"/>
              </a:spcAft>
            </a:pPr>
            <a:r>
              <a:rPr lang="en-US" altLang="ja-JP" sz="2000" dirty="0"/>
              <a:t>PowerPoint</a:t>
            </a:r>
            <a:r>
              <a:rPr lang="ja-JP" altLang="en-US" sz="2000" dirty="0"/>
              <a:t> </a:t>
            </a:r>
            <a:r>
              <a:rPr lang="en-US" altLang="ja-JP" sz="2000" dirty="0"/>
              <a:t>tool Xkey PowerPoint</a:t>
            </a:r>
            <a:r>
              <a:rPr lang="ja-JP" altLang="en-US" sz="2000" dirty="0"/>
              <a:t> </a:t>
            </a:r>
            <a:r>
              <a:rPr lang="en-US" altLang="ja-JP" sz="2000" dirty="0"/>
              <a:t>tool Xkey</a:t>
            </a:r>
            <a:r>
              <a:rPr lang="ja-JP" altLang="en-US" sz="2000" dirty="0"/>
              <a:t> </a:t>
            </a:r>
            <a:endParaRPr lang="en-US" altLang="ja-JP" sz="2000" dirty="0"/>
          </a:p>
        </p:txBody>
      </p:sp>
      <p:grpSp>
        <p:nvGrpSpPr>
          <p:cNvPr id="18" name="グループ化 17">
            <a:extLst>
              <a:ext uri="{FF2B5EF4-FFF2-40B4-BE49-F238E27FC236}">
                <a16:creationId xmlns:a16="http://schemas.microsoft.com/office/drawing/2014/main" id="{BAEBB11B-B937-E1B0-0DBD-6767A3D7AFF3}"/>
              </a:ext>
            </a:extLst>
          </p:cNvPr>
          <p:cNvGrpSpPr/>
          <p:nvPr/>
        </p:nvGrpSpPr>
        <p:grpSpPr>
          <a:xfrm>
            <a:off x="4195762" y="3504390"/>
            <a:ext cx="3575413" cy="848300"/>
            <a:chOff x="4195762" y="3185610"/>
            <a:chExt cx="3575413" cy="848300"/>
          </a:xfrm>
        </p:grpSpPr>
        <p:sp>
          <p:nvSpPr>
            <p:cNvPr id="6" name="TextBox 3">
              <a:extLst>
                <a:ext uri="{FF2B5EF4-FFF2-40B4-BE49-F238E27FC236}">
                  <a16:creationId xmlns:a16="http://schemas.microsoft.com/office/drawing/2014/main" id="{73D845A2-0A23-7976-1584-A30415F3DEF4}"/>
                </a:ext>
              </a:extLst>
            </p:cNvPr>
            <p:cNvSpPr txBox="1">
              <a:spLocks/>
            </p:cNvSpPr>
            <p:nvPr/>
          </p:nvSpPr>
          <p:spPr>
            <a:xfrm>
              <a:off x="4234722" y="3185610"/>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タイトルボックスの</a:t>
              </a:r>
              <a:br>
                <a:rPr lang="en-US" altLang="ja-JP" dirty="0"/>
              </a:br>
              <a:r>
                <a:rPr lang="ja-JP" altLang="en-US" dirty="0"/>
                <a:t>追加</a:t>
              </a:r>
            </a:p>
          </p:txBody>
        </p:sp>
        <p:pic>
          <p:nvPicPr>
            <p:cNvPr id="8" name="図 105">
              <a:extLst>
                <a:ext uri="{FF2B5EF4-FFF2-40B4-BE49-F238E27FC236}">
                  <a16:creationId xmlns:a16="http://schemas.microsoft.com/office/drawing/2014/main" id="{5AB46734-B88D-9E76-D04E-4DC3DD3FDD07}"/>
                </a:ext>
              </a:extLst>
            </p:cNvPr>
            <p:cNvPicPr>
              <a:picLocks/>
            </p:cNvPicPr>
            <p:nvPr/>
          </p:nvPicPr>
          <p:blipFill rotWithShape="1">
            <a:blip r:embed="rId8"/>
            <a:srcRect l="17974" t="21333" r="17289" b="22351"/>
            <a:stretch/>
          </p:blipFill>
          <p:spPr>
            <a:xfrm>
              <a:off x="4195762" y="3379897"/>
              <a:ext cx="456326" cy="459726"/>
            </a:xfrm>
            <a:prstGeom prst="rect">
              <a:avLst/>
            </a:prstGeom>
          </p:spPr>
        </p:pic>
      </p:grpSp>
      <p:grpSp>
        <p:nvGrpSpPr>
          <p:cNvPr id="19" name="グループ化 18">
            <a:extLst>
              <a:ext uri="{FF2B5EF4-FFF2-40B4-BE49-F238E27FC236}">
                <a16:creationId xmlns:a16="http://schemas.microsoft.com/office/drawing/2014/main" id="{4816B98F-A703-818E-8F33-492F0FE7C341}"/>
              </a:ext>
            </a:extLst>
          </p:cNvPr>
          <p:cNvGrpSpPr/>
          <p:nvPr/>
        </p:nvGrpSpPr>
        <p:grpSpPr>
          <a:xfrm>
            <a:off x="4195762" y="1714358"/>
            <a:ext cx="3583365" cy="848300"/>
            <a:chOff x="4195762" y="1395577"/>
            <a:chExt cx="3583365" cy="848300"/>
          </a:xfrm>
        </p:grpSpPr>
        <p:sp>
          <p:nvSpPr>
            <p:cNvPr id="31" name="TextBox 3">
              <a:extLst>
                <a:ext uri="{FF2B5EF4-FFF2-40B4-BE49-F238E27FC236}">
                  <a16:creationId xmlns:a16="http://schemas.microsoft.com/office/drawing/2014/main" id="{12BC514C-21E1-CFEF-6FC0-E8EDC987E576}"/>
                </a:ext>
              </a:extLst>
            </p:cNvPr>
            <p:cNvSpPr txBox="1">
              <a:spLocks/>
            </p:cNvSpPr>
            <p:nvPr/>
          </p:nvSpPr>
          <p:spPr>
            <a:xfrm>
              <a:off x="4242674" y="1395577"/>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既定のテキスト</a:t>
              </a:r>
              <a:br>
                <a:rPr lang="en-US" altLang="ja-JP" dirty="0"/>
              </a:br>
              <a:r>
                <a:rPr lang="ja-JP" altLang="en-US" dirty="0"/>
                <a:t>ボックスの追加</a:t>
              </a:r>
            </a:p>
          </p:txBody>
        </p:sp>
        <p:pic>
          <p:nvPicPr>
            <p:cNvPr id="14" name="Picture 2" descr="TextBoxInsertMenu">
              <a:extLst>
                <a:ext uri="{FF2B5EF4-FFF2-40B4-BE49-F238E27FC236}">
                  <a16:creationId xmlns:a16="http://schemas.microsoft.com/office/drawing/2014/main" id="{7513A4D5-6401-851C-68AF-00A2D3DCCF79}"/>
                </a:ext>
              </a:extLst>
            </p:cNvPr>
            <p:cNvPicPr>
              <a:picLocks noChangeArrowheads="1"/>
            </p:cNvPicPr>
            <p:nvPr/>
          </p:nvPicPr>
          <p:blipFill rotWithShape="1">
            <a:blip r:embed="rId9">
              <a:extLst>
                <a:ext uri="{28A0092B-C50C-407E-A947-70E740481C1C}">
                  <a14:useLocalDpi xmlns:a14="http://schemas.microsoft.com/office/drawing/2010/main" val="0"/>
                </a:ext>
              </a:extLst>
            </a:blip>
            <a:srcRect l="11543" t="15504" r="9139" b="15708"/>
            <a:stretch/>
          </p:blipFill>
          <p:spPr bwMode="auto">
            <a:xfrm>
              <a:off x="4195762" y="1589864"/>
              <a:ext cx="456326" cy="459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B71A9387-4295-576B-1BFB-3E89C281CFD2}"/>
              </a:ext>
            </a:extLst>
          </p:cNvPr>
          <p:cNvGrpSpPr/>
          <p:nvPr/>
        </p:nvGrpSpPr>
        <p:grpSpPr>
          <a:xfrm>
            <a:off x="8280398" y="1714358"/>
            <a:ext cx="3576640" cy="460502"/>
            <a:chOff x="8280398" y="1395577"/>
            <a:chExt cx="3576640" cy="460502"/>
          </a:xfrm>
        </p:grpSpPr>
        <p:sp>
          <p:nvSpPr>
            <p:cNvPr id="33" name="TextBox 3">
              <a:extLst>
                <a:ext uri="{FF2B5EF4-FFF2-40B4-BE49-F238E27FC236}">
                  <a16:creationId xmlns:a16="http://schemas.microsoft.com/office/drawing/2014/main" id="{795FC438-815C-0C58-3AC5-71691EE6DE71}"/>
                </a:ext>
              </a:extLst>
            </p:cNvPr>
            <p:cNvSpPr txBox="1">
              <a:spLocks/>
            </p:cNvSpPr>
            <p:nvPr/>
          </p:nvSpPr>
          <p:spPr>
            <a:xfrm>
              <a:off x="8320585" y="1395577"/>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注釈</a:t>
              </a:r>
              <a:r>
                <a:rPr lang="ja-JP" altLang="en-US"/>
                <a:t>の追加</a:t>
              </a:r>
              <a:endParaRPr lang="ja-JP" altLang="en-US" dirty="0"/>
            </a:p>
          </p:txBody>
        </p:sp>
        <p:pic>
          <p:nvPicPr>
            <p:cNvPr id="15" name="Picture 4" descr="FootnoteInsert">
              <a:extLst>
                <a:ext uri="{FF2B5EF4-FFF2-40B4-BE49-F238E27FC236}">
                  <a16:creationId xmlns:a16="http://schemas.microsoft.com/office/drawing/2014/main" id="{153E6378-255A-FBA5-39B9-5532F1FAA3ED}"/>
                </a:ext>
              </a:extLst>
            </p:cNvPr>
            <p:cNvPicPr>
              <a:picLocks noChangeArrowheads="1"/>
            </p:cNvPicPr>
            <p:nvPr/>
          </p:nvPicPr>
          <p:blipFill rotWithShape="1">
            <a:blip r:embed="rId10">
              <a:extLst>
                <a:ext uri="{28A0092B-C50C-407E-A947-70E740481C1C}">
                  <a14:useLocalDpi xmlns:a14="http://schemas.microsoft.com/office/drawing/2010/main" val="0"/>
                </a:ext>
              </a:extLst>
            </a:blip>
            <a:srcRect l="10552" t="10552" r="12635" b="12635"/>
            <a:stretch/>
          </p:blipFill>
          <p:spPr bwMode="auto">
            <a:xfrm>
              <a:off x="8280398" y="1395965"/>
              <a:ext cx="456326" cy="459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B2893044-C8EF-8EEF-4462-C5F33499621F}"/>
              </a:ext>
            </a:extLst>
          </p:cNvPr>
          <p:cNvGrpSpPr/>
          <p:nvPr/>
        </p:nvGrpSpPr>
        <p:grpSpPr>
          <a:xfrm>
            <a:off x="4195762" y="5294422"/>
            <a:ext cx="3575413" cy="460502"/>
            <a:chOff x="4195762" y="4975642"/>
            <a:chExt cx="3575413" cy="460502"/>
          </a:xfrm>
        </p:grpSpPr>
        <p:sp>
          <p:nvSpPr>
            <p:cNvPr id="7" name="TextBox 3">
              <a:extLst>
                <a:ext uri="{FF2B5EF4-FFF2-40B4-BE49-F238E27FC236}">
                  <a16:creationId xmlns:a16="http://schemas.microsoft.com/office/drawing/2014/main" id="{CB5E2029-6664-9D34-5BC5-40B0F672337A}"/>
                </a:ext>
              </a:extLst>
            </p:cNvPr>
            <p:cNvSpPr txBox="1">
              <a:spLocks/>
            </p:cNvSpPr>
            <p:nvPr/>
          </p:nvSpPr>
          <p:spPr>
            <a:xfrm>
              <a:off x="4234722" y="4975642"/>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出典の追加</a:t>
              </a:r>
            </a:p>
          </p:txBody>
        </p:sp>
        <p:pic>
          <p:nvPicPr>
            <p:cNvPr id="16" name="Picture 6" descr="FootnotesEndnotesShow">
              <a:extLst>
                <a:ext uri="{FF2B5EF4-FFF2-40B4-BE49-F238E27FC236}">
                  <a16:creationId xmlns:a16="http://schemas.microsoft.com/office/drawing/2014/main" id="{94D0A900-B94A-358D-89F7-872767E45AFB}"/>
                </a:ext>
              </a:extLst>
            </p:cNvPr>
            <p:cNvPicPr>
              <a:picLocks noChangeArrowheads="1"/>
            </p:cNvPicPr>
            <p:nvPr/>
          </p:nvPicPr>
          <p:blipFill rotWithShape="1">
            <a:blip r:embed="rId11">
              <a:extLst>
                <a:ext uri="{28A0092B-C50C-407E-A947-70E740481C1C}">
                  <a14:useLocalDpi xmlns:a14="http://schemas.microsoft.com/office/drawing/2010/main" val="0"/>
                </a:ext>
              </a:extLst>
            </a:blip>
            <a:srcRect l="14365" t="14365" r="14688" b="14689"/>
            <a:stretch/>
          </p:blipFill>
          <p:spPr bwMode="auto">
            <a:xfrm>
              <a:off x="4195762" y="4976030"/>
              <a:ext cx="456326" cy="45972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SmartArtAddShapeMenu">
            <a:extLst>
              <a:ext uri="{FF2B5EF4-FFF2-40B4-BE49-F238E27FC236}">
                <a16:creationId xmlns:a16="http://schemas.microsoft.com/office/drawing/2014/main" id="{5AE17EA5-FD69-065C-71CB-038054D54E30}"/>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150" y="2433320"/>
            <a:ext cx="528320" cy="538480"/>
          </a:xfrm>
          <a:prstGeom prst="rect">
            <a:avLst/>
          </a:prstGeom>
          <a:solidFill>
            <a:schemeClr val="bg1"/>
          </a:solidFill>
        </p:spPr>
      </p:pic>
      <p:sp>
        <p:nvSpPr>
          <p:cNvPr id="4" name="吹き出し: 角を丸めた四角形 3">
            <a:extLst>
              <a:ext uri="{FF2B5EF4-FFF2-40B4-BE49-F238E27FC236}">
                <a16:creationId xmlns:a16="http://schemas.microsoft.com/office/drawing/2014/main" id="{CFE660D5-F87A-4818-74FF-01C5DA75A980}"/>
              </a:ext>
            </a:extLst>
          </p:cNvPr>
          <p:cNvSpPr/>
          <p:nvPr/>
        </p:nvSpPr>
        <p:spPr>
          <a:xfrm>
            <a:off x="4195762" y="1050662"/>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Alt + Shift + Q</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5" name="吹き出し: 角を丸めた四角形 4">
            <a:extLst>
              <a:ext uri="{FF2B5EF4-FFF2-40B4-BE49-F238E27FC236}">
                <a16:creationId xmlns:a16="http://schemas.microsoft.com/office/drawing/2014/main" id="{4D8518AE-0A05-A97A-2D53-68B260C58C40}"/>
              </a:ext>
            </a:extLst>
          </p:cNvPr>
          <p:cNvSpPr/>
          <p:nvPr/>
        </p:nvSpPr>
        <p:spPr>
          <a:xfrm>
            <a:off x="4195762" y="2938185"/>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a:t>
            </a:r>
            <a:r>
              <a:rPr lang="en-US" altLang="ja-JP" sz="1600" b="1" dirty="0">
                <a:solidFill>
                  <a:schemeClr val="bg1"/>
                </a:solidFill>
                <a:latin typeface="Meiryo UI" panose="020B0604030504040204" pitchFamily="50" charset="-128"/>
                <a:ea typeface="Meiryo UI" panose="020B0604030504040204" pitchFamily="50" charset="-128"/>
              </a:rPr>
              <a:t> 1</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2" name="吹き出し: 角を丸めた四角形 11">
            <a:extLst>
              <a:ext uri="{FF2B5EF4-FFF2-40B4-BE49-F238E27FC236}">
                <a16:creationId xmlns:a16="http://schemas.microsoft.com/office/drawing/2014/main" id="{6B878ECA-6909-1C84-E82E-177990C63833}"/>
              </a:ext>
            </a:extLst>
          </p:cNvPr>
          <p:cNvSpPr/>
          <p:nvPr/>
        </p:nvSpPr>
        <p:spPr>
          <a:xfrm>
            <a:off x="4195762" y="4716652"/>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a:t>
            </a:r>
            <a:r>
              <a:rPr kumimoji="1" lang="ja-JP" altLang="en-US" sz="1600" b="1" dirty="0">
                <a:solidFill>
                  <a:schemeClr val="bg1"/>
                </a:solidFill>
                <a:latin typeface="Meiryo UI" panose="020B0604030504040204" pitchFamily="50" charset="-128"/>
                <a:ea typeface="Meiryo UI" panose="020B0604030504040204" pitchFamily="50" charset="-128"/>
              </a:rPr>
              <a:t>＋</a:t>
            </a:r>
            <a:r>
              <a:rPr kumimoji="1" lang="en-US" altLang="ja-JP" sz="1600" b="1" dirty="0">
                <a:solidFill>
                  <a:schemeClr val="bg1"/>
                </a:solidFill>
                <a:latin typeface="Meiryo UI" panose="020B0604030504040204" pitchFamily="50" charset="-128"/>
                <a:ea typeface="Meiryo UI" panose="020B0604030504040204" pitchFamily="50" charset="-128"/>
              </a:rPr>
              <a:t> S</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1" name="吹き出し: 角を丸めた四角形 20">
            <a:extLst>
              <a:ext uri="{FF2B5EF4-FFF2-40B4-BE49-F238E27FC236}">
                <a16:creationId xmlns:a16="http://schemas.microsoft.com/office/drawing/2014/main" id="{77AA8B11-A6D8-3DDC-CF5C-0191F3BFF6C8}"/>
              </a:ext>
            </a:extLst>
          </p:cNvPr>
          <p:cNvSpPr/>
          <p:nvPr/>
        </p:nvSpPr>
        <p:spPr>
          <a:xfrm>
            <a:off x="8280398" y="1050662"/>
            <a:ext cx="2344807"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Alt + F</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47672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よく使う図形の追加</a:t>
            </a:r>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よく使う図形を追加する</a:t>
            </a:r>
          </a:p>
        </p:txBody>
      </p:sp>
      <p:pic>
        <p:nvPicPr>
          <p:cNvPr id="14" name="Picture 4" descr="ChartChangeDataLabelShapeGallery">
            <a:extLst>
              <a:ext uri="{FF2B5EF4-FFF2-40B4-BE49-F238E27FC236}">
                <a16:creationId xmlns:a16="http://schemas.microsoft.com/office/drawing/2014/main" id="{287DE4CE-F8F4-AF14-E386-A2A1D6C5FDB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150" y="2433320"/>
            <a:ext cx="528320" cy="538480"/>
          </a:xfrm>
          <a:prstGeom prst="rect">
            <a:avLst/>
          </a:prstGeom>
          <a:solidFill>
            <a:schemeClr val="bg1"/>
          </a:solidFill>
        </p:spPr>
      </p:pic>
      <p:sp>
        <p:nvSpPr>
          <p:cNvPr id="4" name="TextBox 3">
            <a:extLst>
              <a:ext uri="{FF2B5EF4-FFF2-40B4-BE49-F238E27FC236}">
                <a16:creationId xmlns:a16="http://schemas.microsoft.com/office/drawing/2014/main" id="{AD92D3A5-3CD6-D6E7-6B4D-9EF9EF02BCD8}"/>
              </a:ext>
            </a:extLst>
          </p:cNvPr>
          <p:cNvSpPr txBox="1">
            <a:spLocks/>
          </p:cNvSpPr>
          <p:nvPr/>
        </p:nvSpPr>
        <p:spPr>
          <a:xfrm>
            <a:off x="4234722" y="3013838"/>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横線の追加</a:t>
            </a:r>
          </a:p>
        </p:txBody>
      </p:sp>
      <p:sp>
        <p:nvSpPr>
          <p:cNvPr id="7" name="TextBox 3">
            <a:extLst>
              <a:ext uri="{FF2B5EF4-FFF2-40B4-BE49-F238E27FC236}">
                <a16:creationId xmlns:a16="http://schemas.microsoft.com/office/drawing/2014/main" id="{488E4C64-4B37-A7FE-24F7-AC4D91416B06}"/>
              </a:ext>
            </a:extLst>
          </p:cNvPr>
          <p:cNvSpPr txBox="1">
            <a:spLocks/>
          </p:cNvSpPr>
          <p:nvPr/>
        </p:nvSpPr>
        <p:spPr>
          <a:xfrm>
            <a:off x="4234722" y="1219408"/>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長方形の追加</a:t>
            </a:r>
          </a:p>
        </p:txBody>
      </p:sp>
      <p:sp>
        <p:nvSpPr>
          <p:cNvPr id="15" name="TextBox 3">
            <a:extLst>
              <a:ext uri="{FF2B5EF4-FFF2-40B4-BE49-F238E27FC236}">
                <a16:creationId xmlns:a16="http://schemas.microsoft.com/office/drawing/2014/main" id="{60A84B85-F957-0F84-F635-12E10F9DED2C}"/>
              </a:ext>
            </a:extLst>
          </p:cNvPr>
          <p:cNvSpPr txBox="1">
            <a:spLocks/>
          </p:cNvSpPr>
          <p:nvPr/>
        </p:nvSpPr>
        <p:spPr>
          <a:xfrm>
            <a:off x="4234722" y="3911053"/>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縦線の追加</a:t>
            </a:r>
          </a:p>
        </p:txBody>
      </p:sp>
      <p:sp>
        <p:nvSpPr>
          <p:cNvPr id="18" name="TextBox 3">
            <a:extLst>
              <a:ext uri="{FF2B5EF4-FFF2-40B4-BE49-F238E27FC236}">
                <a16:creationId xmlns:a16="http://schemas.microsoft.com/office/drawing/2014/main" id="{7EE6FC41-A97E-D3DF-E998-C0F1D7E5D8E9}"/>
              </a:ext>
            </a:extLst>
          </p:cNvPr>
          <p:cNvSpPr txBox="1">
            <a:spLocks/>
          </p:cNvSpPr>
          <p:nvPr/>
        </p:nvSpPr>
        <p:spPr>
          <a:xfrm>
            <a:off x="4234722" y="2116623"/>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横三角形の追加</a:t>
            </a:r>
          </a:p>
        </p:txBody>
      </p:sp>
      <p:sp>
        <p:nvSpPr>
          <p:cNvPr id="21" name="TextBox 3">
            <a:extLst>
              <a:ext uri="{FF2B5EF4-FFF2-40B4-BE49-F238E27FC236}">
                <a16:creationId xmlns:a16="http://schemas.microsoft.com/office/drawing/2014/main" id="{78AB2E42-03A4-48B3-7592-10120EB638DA}"/>
              </a:ext>
            </a:extLst>
          </p:cNvPr>
          <p:cNvSpPr txBox="1">
            <a:spLocks/>
          </p:cNvSpPr>
          <p:nvPr/>
        </p:nvSpPr>
        <p:spPr>
          <a:xfrm>
            <a:off x="4234722" y="4808268"/>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円の追加</a:t>
            </a:r>
          </a:p>
        </p:txBody>
      </p:sp>
      <p:sp>
        <p:nvSpPr>
          <p:cNvPr id="22" name="TextBox 3">
            <a:extLst>
              <a:ext uri="{FF2B5EF4-FFF2-40B4-BE49-F238E27FC236}">
                <a16:creationId xmlns:a16="http://schemas.microsoft.com/office/drawing/2014/main" id="{5C7A2B8A-7265-FC9B-10E0-18CCC815816C}"/>
              </a:ext>
            </a:extLst>
          </p:cNvPr>
          <p:cNvSpPr txBox="1">
            <a:spLocks/>
          </p:cNvSpPr>
          <p:nvPr/>
        </p:nvSpPr>
        <p:spPr>
          <a:xfrm>
            <a:off x="4234722" y="5705483"/>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楕円の追加</a:t>
            </a:r>
          </a:p>
        </p:txBody>
      </p:sp>
      <p:sp>
        <p:nvSpPr>
          <p:cNvPr id="23" name="吹き出し: 角を丸めた四角形 22">
            <a:extLst>
              <a:ext uri="{FF2B5EF4-FFF2-40B4-BE49-F238E27FC236}">
                <a16:creationId xmlns:a16="http://schemas.microsoft.com/office/drawing/2014/main" id="{256C22F6-955C-B2AF-4CB2-600808BD3FE1}"/>
              </a:ext>
            </a:extLst>
          </p:cNvPr>
          <p:cNvSpPr/>
          <p:nvPr/>
        </p:nvSpPr>
        <p:spPr>
          <a:xfrm>
            <a:off x="7727527" y="1239934"/>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Shift +1</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4" name="吹き出し: 角を丸めた四角形 23">
            <a:extLst>
              <a:ext uri="{FF2B5EF4-FFF2-40B4-BE49-F238E27FC236}">
                <a16:creationId xmlns:a16="http://schemas.microsoft.com/office/drawing/2014/main" id="{A136504C-5B5F-F1CA-D08B-ABB0CC97D26A}"/>
              </a:ext>
            </a:extLst>
          </p:cNvPr>
          <p:cNvSpPr/>
          <p:nvPr/>
        </p:nvSpPr>
        <p:spPr>
          <a:xfrm>
            <a:off x="7727527" y="2137149"/>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Alt +1</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5" name="吹き出し: 角を丸めた四角形 24">
            <a:extLst>
              <a:ext uri="{FF2B5EF4-FFF2-40B4-BE49-F238E27FC236}">
                <a16:creationId xmlns:a16="http://schemas.microsoft.com/office/drawing/2014/main" id="{680A98BA-EDE5-AC9C-E65B-25AF5953C159}"/>
              </a:ext>
            </a:extLst>
          </p:cNvPr>
          <p:cNvSpPr/>
          <p:nvPr/>
        </p:nvSpPr>
        <p:spPr>
          <a:xfrm>
            <a:off x="7719138" y="3034364"/>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+ 2</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6" name="吹き出し: 角を丸めた四角形 25">
            <a:extLst>
              <a:ext uri="{FF2B5EF4-FFF2-40B4-BE49-F238E27FC236}">
                <a16:creationId xmlns:a16="http://schemas.microsoft.com/office/drawing/2014/main" id="{D9F0E7A9-C04F-23DA-9A66-314A716281F4}"/>
              </a:ext>
            </a:extLst>
          </p:cNvPr>
          <p:cNvSpPr/>
          <p:nvPr/>
        </p:nvSpPr>
        <p:spPr>
          <a:xfrm>
            <a:off x="7727527" y="3931579"/>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Shift +2</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8" name="吹き出し: 角を丸めた四角形 27">
            <a:extLst>
              <a:ext uri="{FF2B5EF4-FFF2-40B4-BE49-F238E27FC236}">
                <a16:creationId xmlns:a16="http://schemas.microsoft.com/office/drawing/2014/main" id="{9A60BAFD-960F-28C8-3D3E-2EC54C17D1B3}"/>
              </a:ext>
            </a:extLst>
          </p:cNvPr>
          <p:cNvSpPr/>
          <p:nvPr/>
        </p:nvSpPr>
        <p:spPr>
          <a:xfrm>
            <a:off x="7719138" y="4828794"/>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+ 3</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9" name="吹き出し: 角を丸めた四角形 28">
            <a:extLst>
              <a:ext uri="{FF2B5EF4-FFF2-40B4-BE49-F238E27FC236}">
                <a16:creationId xmlns:a16="http://schemas.microsoft.com/office/drawing/2014/main" id="{2A57606B-9CEF-BD2D-E228-6E9AB9F84985}"/>
              </a:ext>
            </a:extLst>
          </p:cNvPr>
          <p:cNvSpPr/>
          <p:nvPr/>
        </p:nvSpPr>
        <p:spPr>
          <a:xfrm>
            <a:off x="7727527" y="5726009"/>
            <a:ext cx="2344807" cy="419450"/>
          </a:xfrm>
          <a:prstGeom prst="wedgeRoundRectCallout">
            <a:avLst>
              <a:gd name="adj1" fmla="val -65554"/>
              <a:gd name="adj2" fmla="val -1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 Alt +3</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25281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付箋の追加、凡例</a:t>
            </a:r>
            <a:r>
              <a:rPr lang="ja-JP" altLang="en-US"/>
              <a:t>の追加</a:t>
            </a:r>
            <a:endParaRPr lang="en-US" altLang="ja-JP" dirty="0"/>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付箋</a:t>
            </a:r>
            <a:r>
              <a:rPr lang="en-US" altLang="ja-JP" sz="2800" dirty="0">
                <a:solidFill>
                  <a:schemeClr val="bg1"/>
                </a:solidFill>
              </a:rPr>
              <a:t>/</a:t>
            </a:r>
            <a:r>
              <a:rPr lang="ja-JP" altLang="en-US" sz="2800" dirty="0">
                <a:solidFill>
                  <a:schemeClr val="bg1"/>
                </a:solidFill>
              </a:rPr>
              <a:t>凡例を追加する</a:t>
            </a:r>
          </a:p>
        </p:txBody>
      </p:sp>
      <p:sp>
        <p:nvSpPr>
          <p:cNvPr id="3" name="TextBox 3">
            <a:extLst>
              <a:ext uri="{FF2B5EF4-FFF2-40B4-BE49-F238E27FC236}">
                <a16:creationId xmlns:a16="http://schemas.microsoft.com/office/drawing/2014/main" id="{A630F831-3970-4291-0125-BF81B0B19C53}"/>
              </a:ext>
            </a:extLst>
          </p:cNvPr>
          <p:cNvSpPr txBox="1">
            <a:spLocks/>
          </p:cNvSpPr>
          <p:nvPr/>
        </p:nvSpPr>
        <p:spPr>
          <a:xfrm>
            <a:off x="4242674" y="1846341"/>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付箋の追加</a:t>
            </a:r>
          </a:p>
        </p:txBody>
      </p:sp>
      <p:sp>
        <p:nvSpPr>
          <p:cNvPr id="4" name="TextBox 3">
            <a:extLst>
              <a:ext uri="{FF2B5EF4-FFF2-40B4-BE49-F238E27FC236}">
                <a16:creationId xmlns:a16="http://schemas.microsoft.com/office/drawing/2014/main" id="{37F44EC2-6482-F780-72C3-E775C3E3F2C5}"/>
              </a:ext>
            </a:extLst>
          </p:cNvPr>
          <p:cNvSpPr txBox="1">
            <a:spLocks/>
          </p:cNvSpPr>
          <p:nvPr/>
        </p:nvSpPr>
        <p:spPr>
          <a:xfrm>
            <a:off x="8320585" y="1846341"/>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凡例の追加</a:t>
            </a:r>
          </a:p>
        </p:txBody>
      </p:sp>
      <p:pic>
        <p:nvPicPr>
          <p:cNvPr id="6" name="Picture 2" descr="PivotChartLegendShowHide">
            <a:extLst>
              <a:ext uri="{FF2B5EF4-FFF2-40B4-BE49-F238E27FC236}">
                <a16:creationId xmlns:a16="http://schemas.microsoft.com/office/drawing/2014/main" id="{09E62093-A833-D5DF-AB2C-A47832FE961C}"/>
              </a:ext>
            </a:extLst>
          </p:cNvPr>
          <p:cNvPicPr>
            <a:picLocks noChangeArrowheads="1"/>
          </p:cNvPicPr>
          <p:nvPr/>
        </p:nvPicPr>
        <p:blipFill>
          <a:blip r:embed="rId7">
            <a:extLst>
              <a:ext uri="{28A0092B-C50C-407E-A947-70E740481C1C}">
                <a14:useLocalDpi xmlns:a14="http://schemas.microsoft.com/office/drawing/2010/main" val="0"/>
              </a:ext>
            </a:extLst>
          </a:blip>
          <a:srcRect l="17124" t="17124" r="17345" b="17345"/>
          <a:stretch/>
        </p:blipFill>
        <p:spPr bwMode="auto">
          <a:xfrm>
            <a:off x="404150" y="2433320"/>
            <a:ext cx="528320" cy="538480"/>
          </a:xfrm>
          <a:prstGeom prst="rect">
            <a:avLst/>
          </a:prstGeom>
          <a:solidFill>
            <a:schemeClr val="bg1"/>
          </a:solidFill>
        </p:spPr>
      </p:pic>
      <p:pic>
        <p:nvPicPr>
          <p:cNvPr id="7" name="Picture 2" descr="AssignmentNotes">
            <a:extLst>
              <a:ext uri="{FF2B5EF4-FFF2-40B4-BE49-F238E27FC236}">
                <a16:creationId xmlns:a16="http://schemas.microsoft.com/office/drawing/2014/main" id="{A2AED72A-968C-3142-21B7-0986C46FD24B}"/>
              </a:ext>
            </a:extLst>
          </p:cNvPr>
          <p:cNvPicPr>
            <a:picLocks noChangeArrowheads="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231800" y="1846729"/>
            <a:ext cx="456326" cy="459726"/>
          </a:xfrm>
          <a:prstGeom prst="rect">
            <a:avLst/>
          </a:prstGeom>
          <a:solidFill>
            <a:schemeClr val="bg1"/>
          </a:solidFill>
        </p:spPr>
      </p:pic>
      <p:pic>
        <p:nvPicPr>
          <p:cNvPr id="8" name="Picture 2" descr="PivotChartLegendShowHide">
            <a:extLst>
              <a:ext uri="{FF2B5EF4-FFF2-40B4-BE49-F238E27FC236}">
                <a16:creationId xmlns:a16="http://schemas.microsoft.com/office/drawing/2014/main" id="{E4D5115D-B781-2A9E-D9A3-A52C72423825}"/>
              </a:ext>
            </a:extLst>
          </p:cNvPr>
          <p:cNvPicPr>
            <a:picLocks noChangeArrowheads="1"/>
          </p:cNvPicPr>
          <p:nvPr/>
        </p:nvPicPr>
        <p:blipFill>
          <a:blip r:embed="rId7">
            <a:extLst>
              <a:ext uri="{28A0092B-C50C-407E-A947-70E740481C1C}">
                <a14:useLocalDpi xmlns:a14="http://schemas.microsoft.com/office/drawing/2010/main" val="0"/>
              </a:ext>
            </a:extLst>
          </a:blip>
          <a:srcRect l="17124" t="17124" r="17345" b="17345"/>
          <a:stretch/>
        </p:blipFill>
        <p:spPr bwMode="auto">
          <a:xfrm>
            <a:off x="8312962" y="1846729"/>
            <a:ext cx="456326" cy="459726"/>
          </a:xfrm>
          <a:prstGeom prst="rect">
            <a:avLst/>
          </a:prstGeom>
          <a:solidFill>
            <a:schemeClr val="bg1"/>
          </a:solidFill>
        </p:spPr>
      </p:pic>
      <p:sp>
        <p:nvSpPr>
          <p:cNvPr id="5" name="吹き出し: 角を丸めた四角形 4">
            <a:extLst>
              <a:ext uri="{FF2B5EF4-FFF2-40B4-BE49-F238E27FC236}">
                <a16:creationId xmlns:a16="http://schemas.microsoft.com/office/drawing/2014/main" id="{3BD49BE5-FF82-14E9-D424-3E868E90DDEF}"/>
              </a:ext>
            </a:extLst>
          </p:cNvPr>
          <p:cNvSpPr>
            <a:spLocks/>
          </p:cNvSpPr>
          <p:nvPr/>
        </p:nvSpPr>
        <p:spPr>
          <a:xfrm>
            <a:off x="4242674"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0</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12" name="吹き出し: 角を丸めた四角形 11">
            <a:extLst>
              <a:ext uri="{FF2B5EF4-FFF2-40B4-BE49-F238E27FC236}">
                <a16:creationId xmlns:a16="http://schemas.microsoft.com/office/drawing/2014/main" id="{64FFEFCE-7E5E-0FB6-21C7-7F00F2261AD2}"/>
              </a:ext>
            </a:extLst>
          </p:cNvPr>
          <p:cNvSpPr>
            <a:spLocks/>
          </p:cNvSpPr>
          <p:nvPr/>
        </p:nvSpPr>
        <p:spPr>
          <a:xfrm>
            <a:off x="8320585"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L</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4036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FC4A1-C9E3-CEB2-7FED-C578046C5C87}"/>
            </a:ext>
          </a:extLst>
        </p:cNvPr>
        <p:cNvGrpSpPr/>
        <p:nvPr/>
      </p:nvGrpSpPr>
      <p:grpSpPr>
        <a:xfrm>
          <a:off x="0" y="0"/>
          <a:ext cx="0" cy="0"/>
          <a:chOff x="0" y="0"/>
          <a:chExt cx="0" cy="0"/>
        </a:xfrm>
      </p:grpSpPr>
      <p:graphicFrame>
        <p:nvGraphicFramePr>
          <p:cNvPr id="6" name="Shape1" hidden="1">
            <a:extLst>
              <a:ext uri="{FF2B5EF4-FFF2-40B4-BE49-F238E27FC236}">
                <a16:creationId xmlns:a16="http://schemas.microsoft.com/office/drawing/2014/main" id="{197271F5-708A-7F8F-F4BD-CC1D7CAB6CD0}"/>
              </a:ext>
            </a:extLst>
          </p:cNvPr>
          <p:cNvGraphicFramePr>
            <a:graphicFrameLocks noChangeAspect="1"/>
          </p:cNvGraphicFramePr>
          <p:nvPr>
            <p:custDataLst>
              <p:tags r:id="rId1"/>
            </p:custDataLst>
            <p:extLst>
              <p:ext uri="{D42A27DB-BD31-4B8C-83A1-F6EECF244321}">
                <p14:modId xmlns:p14="http://schemas.microsoft.com/office/powerpoint/2010/main" val="230385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Shape1" hidden="1">
                        <a:extLst>
                          <a:ext uri="{FF2B5EF4-FFF2-40B4-BE49-F238E27FC236}">
                            <a16:creationId xmlns:a16="http://schemas.microsoft.com/office/drawing/2014/main" id="{C91B1910-5985-D571-3485-98E4C0D3228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hape4">
            <a:extLst>
              <a:ext uri="{FF2B5EF4-FFF2-40B4-BE49-F238E27FC236}">
                <a16:creationId xmlns:a16="http://schemas.microsoft.com/office/drawing/2014/main" id="{94A20298-E523-8465-B7F7-A75D719888CF}"/>
              </a:ext>
            </a:extLst>
          </p:cNvPr>
          <p:cNvSpPr>
            <a:spLocks noGrp="1"/>
          </p:cNvSpPr>
          <p:nvPr>
            <p:ph type="title"/>
          </p:nvPr>
        </p:nvSpPr>
        <p:spPr>
          <a:xfrm>
            <a:off x="348613" y="332656"/>
            <a:ext cx="11520000" cy="539998"/>
          </a:xfrm>
        </p:spPr>
        <p:txBody>
          <a:bodyPr vert="horz"/>
          <a:lstStyle/>
          <a:p>
            <a:r>
              <a:rPr lang="ja-JP" altLang="en-US" dirty="0"/>
              <a:t>スライドはここまで高速に作れる①</a:t>
            </a:r>
          </a:p>
        </p:txBody>
      </p:sp>
      <p:sp>
        <p:nvSpPr>
          <p:cNvPr id="59" name="テキスト プレースホルダー 58">
            <a:extLst>
              <a:ext uri="{FF2B5EF4-FFF2-40B4-BE49-F238E27FC236}">
                <a16:creationId xmlns:a16="http://schemas.microsoft.com/office/drawing/2014/main" id="{674C1B97-ADFD-88D7-72A4-B7F308F5576A}"/>
              </a:ext>
            </a:extLst>
          </p:cNvPr>
          <p:cNvSpPr>
            <a:spLocks noGrp="1"/>
          </p:cNvSpPr>
          <p:nvPr>
            <p:ph type="body" sz="quarter" idx="15"/>
          </p:nvPr>
        </p:nvSpPr>
        <p:spPr/>
        <p:txBody>
          <a:bodyPr/>
          <a:lstStyle/>
          <a:p>
            <a:endParaRPr lang="ja-JP" altLang="en-US"/>
          </a:p>
        </p:txBody>
      </p:sp>
      <p:sp>
        <p:nvSpPr>
          <p:cNvPr id="5" name="Shape5">
            <a:extLst>
              <a:ext uri="{FF2B5EF4-FFF2-40B4-BE49-F238E27FC236}">
                <a16:creationId xmlns:a16="http://schemas.microsoft.com/office/drawing/2014/main" id="{8DA1CF37-3238-B249-E356-F7D05B2B8581}"/>
              </a:ext>
            </a:extLst>
          </p:cNvPr>
          <p:cNvSpPr>
            <a:spLocks noGrp="1"/>
          </p:cNvSpPr>
          <p:nvPr>
            <p:ph type="ftr" sz="quarter" idx="16"/>
          </p:nvPr>
        </p:nvSpPr>
        <p:spPr>
          <a:xfrm>
            <a:off x="344488" y="6499992"/>
            <a:ext cx="9540000" cy="194400"/>
          </a:xfrm>
        </p:spPr>
        <p:txBody>
          <a:bodyPr/>
          <a:lstStyle/>
          <a:p>
            <a:endParaRPr lang="ja-JP" altLang="en-US" dirty="0"/>
          </a:p>
        </p:txBody>
      </p:sp>
      <p:pic>
        <p:nvPicPr>
          <p:cNvPr id="49" name="図 48">
            <a:extLst>
              <a:ext uri="{FF2B5EF4-FFF2-40B4-BE49-F238E27FC236}">
                <a16:creationId xmlns:a16="http://schemas.microsoft.com/office/drawing/2014/main" id="{528E38C4-D210-8E39-75BB-88B108F1D1DE}"/>
              </a:ext>
            </a:extLst>
          </p:cNvPr>
          <p:cNvPicPr>
            <a:picLocks/>
          </p:cNvPicPr>
          <p:nvPr/>
        </p:nvPicPr>
        <p:blipFill>
          <a:blip r:embed="rId5"/>
          <a:stretch>
            <a:fillRect/>
          </a:stretch>
        </p:blipFill>
        <p:spPr>
          <a:xfrm>
            <a:off x="8819646" y="0"/>
            <a:ext cx="3372356" cy="1896950"/>
          </a:xfrm>
          <a:prstGeom prst="rect">
            <a:avLst/>
          </a:prstGeom>
          <a:ln w="19050">
            <a:solidFill>
              <a:prstClr val="black"/>
            </a:solidFill>
          </a:ln>
        </p:spPr>
      </p:pic>
    </p:spTree>
    <p:extLst>
      <p:ext uri="{BB962C8B-B14F-4D97-AF65-F5344CB8AC3E}">
        <p14:creationId xmlns:p14="http://schemas.microsoft.com/office/powerpoint/2010/main" val="727909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B902C-50F7-E82D-BEEF-F02EC88B096F}"/>
            </a:ext>
          </a:extLst>
        </p:cNvPr>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F1AFF2A6-35BD-60A0-D02C-B4284AEFB5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55256D64-A9B5-F170-65DC-E2F1B1E749E4}"/>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5974F22C-4A69-D24A-E4E2-E729E8AE63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4E2A1B1F-EC5A-8031-3F48-F51BE27895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4F31721-7C63-A49B-053A-EB3C5AF2BB44}"/>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特殊図形の</a:t>
            </a:r>
            <a:br>
              <a:rPr lang="en-US" altLang="ja-JP" dirty="0"/>
            </a:br>
            <a:r>
              <a:rPr lang="ja-JP" altLang="en-US" dirty="0"/>
              <a:t>追加</a:t>
            </a:r>
            <a:endParaRPr lang="en-US" altLang="ja-JP" dirty="0"/>
          </a:p>
        </p:txBody>
      </p:sp>
      <p:sp>
        <p:nvSpPr>
          <p:cNvPr id="13" name="TextBox 12">
            <a:extLst>
              <a:ext uri="{FF2B5EF4-FFF2-40B4-BE49-F238E27FC236}">
                <a16:creationId xmlns:a16="http://schemas.microsoft.com/office/drawing/2014/main" id="{AAAAC5E7-2B48-6AE6-52ED-EC8AD3D4956A}"/>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特殊な図形を追加する</a:t>
            </a:r>
          </a:p>
        </p:txBody>
      </p:sp>
      <p:grpSp>
        <p:nvGrpSpPr>
          <p:cNvPr id="14" name="グループ化 13">
            <a:extLst>
              <a:ext uri="{FF2B5EF4-FFF2-40B4-BE49-F238E27FC236}">
                <a16:creationId xmlns:a16="http://schemas.microsoft.com/office/drawing/2014/main" id="{15C4B856-E7A1-8954-BFC1-8FC5D2558F6C}"/>
              </a:ext>
            </a:extLst>
          </p:cNvPr>
          <p:cNvGrpSpPr/>
          <p:nvPr/>
        </p:nvGrpSpPr>
        <p:grpSpPr>
          <a:xfrm>
            <a:off x="462428" y="2461671"/>
            <a:ext cx="399218" cy="399087"/>
            <a:chOff x="-2079136" y="3955228"/>
            <a:chExt cx="2588421" cy="2587574"/>
          </a:xfrm>
        </p:grpSpPr>
        <p:sp>
          <p:nvSpPr>
            <p:cNvPr id="15" name="Freeform 4">
              <a:extLst>
                <a:ext uri="{FF2B5EF4-FFF2-40B4-BE49-F238E27FC236}">
                  <a16:creationId xmlns:a16="http://schemas.microsoft.com/office/drawing/2014/main" id="{728A7D1D-D859-6CF4-FB85-19B1A10FA15D}"/>
                </a:ext>
              </a:extLst>
            </p:cNvPr>
            <p:cNvSpPr>
              <a:spLocks/>
            </p:cNvSpPr>
            <p:nvPr/>
          </p:nvSpPr>
          <p:spPr bwMode="gray">
            <a:xfrm>
              <a:off x="-2079136" y="3956075"/>
              <a:ext cx="1641932" cy="1293364"/>
            </a:xfrm>
            <a:custGeom>
              <a:avLst/>
              <a:gdLst>
                <a:gd name="T0" fmla="*/ 0 w 2312"/>
                <a:gd name="T1" fmla="*/ 0 h 1823"/>
                <a:gd name="T2" fmla="*/ 16 w 2312"/>
                <a:gd name="T3" fmla="*/ 0 h 1823"/>
                <a:gd name="T4" fmla="*/ 16 w 2312"/>
                <a:gd name="T5" fmla="*/ 4 h 1823"/>
                <a:gd name="T6" fmla="*/ 18 w 2312"/>
                <a:gd name="T7" fmla="*/ 3 h 1823"/>
                <a:gd name="T8" fmla="*/ 20 w 2312"/>
                <a:gd name="T9" fmla="*/ 5 h 1823"/>
                <a:gd name="T10" fmla="*/ 18 w 2312"/>
                <a:gd name="T11" fmla="*/ 7 h 1823"/>
                <a:gd name="T12" fmla="*/ 16 w 2312"/>
                <a:gd name="T13" fmla="*/ 6 h 1823"/>
                <a:gd name="T14" fmla="*/ 16 w 2312"/>
                <a:gd name="T15" fmla="*/ 10 h 1823"/>
                <a:gd name="T16" fmla="*/ 10 w 2312"/>
                <a:gd name="T17" fmla="*/ 10 h 1823"/>
                <a:gd name="T18" fmla="*/ 10 w 2312"/>
                <a:gd name="T19" fmla="*/ 9 h 1823"/>
                <a:gd name="T20" fmla="*/ 8 w 2312"/>
                <a:gd name="T21" fmla="*/ 7 h 1823"/>
                <a:gd name="T22" fmla="*/ 5 w 2312"/>
                <a:gd name="T23" fmla="*/ 9 h 1823"/>
                <a:gd name="T24" fmla="*/ 6 w 2312"/>
                <a:gd name="T25" fmla="*/ 10 h 1823"/>
                <a:gd name="T26" fmla="*/ 0 w 2312"/>
                <a:gd name="T27" fmla="*/ 10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bg1"/>
              </a:solidFill>
              <a:round/>
              <a:headEnd/>
              <a:tailEnd/>
            </a:ln>
          </p:spPr>
          <p:txBody>
            <a:bodyPr wrap="none" lIns="72000" tIns="72000" rIns="72000" bIns="72000" anchor="ctr">
              <a:noAutofit/>
            </a:bodyPr>
            <a:lstStyle/>
            <a:p>
              <a:endParaRPr lang="ja-JP" altLang="en-US" sz="1200" dirty="0">
                <a:solidFill>
                  <a:schemeClr val="bg2"/>
                </a:solidFill>
                <a:latin typeface="Candara" panose="020E0502030303020204" pitchFamily="34" charset="0"/>
                <a:ea typeface="Meiryo UI" panose="020B0604030504040204" pitchFamily="50" charset="-128"/>
              </a:endParaRPr>
            </a:p>
          </p:txBody>
        </p:sp>
        <p:sp>
          <p:nvSpPr>
            <p:cNvPr id="16" name="Freeform 5">
              <a:extLst>
                <a:ext uri="{FF2B5EF4-FFF2-40B4-BE49-F238E27FC236}">
                  <a16:creationId xmlns:a16="http://schemas.microsoft.com/office/drawing/2014/main" id="{63EB309F-1673-0AB5-CF52-08801FA818D3}"/>
                </a:ext>
              </a:extLst>
            </p:cNvPr>
            <p:cNvSpPr>
              <a:spLocks/>
            </p:cNvSpPr>
            <p:nvPr/>
          </p:nvSpPr>
          <p:spPr bwMode="gray">
            <a:xfrm rot="16200000">
              <a:off x="-2253013" y="5076274"/>
              <a:ext cx="1640405" cy="1292651"/>
            </a:xfrm>
            <a:custGeom>
              <a:avLst/>
              <a:gdLst>
                <a:gd name="T0" fmla="*/ 0 w 2312"/>
                <a:gd name="T1" fmla="*/ 0 h 1823"/>
                <a:gd name="T2" fmla="*/ 10 w 2312"/>
                <a:gd name="T3" fmla="*/ 0 h 1823"/>
                <a:gd name="T4" fmla="*/ 10 w 2312"/>
                <a:gd name="T5" fmla="*/ 6 h 1823"/>
                <a:gd name="T6" fmla="*/ 11 w 2312"/>
                <a:gd name="T7" fmla="*/ 5 h 1823"/>
                <a:gd name="T8" fmla="*/ 13 w 2312"/>
                <a:gd name="T9" fmla="*/ 8 h 1823"/>
                <a:gd name="T10" fmla="*/ 11 w 2312"/>
                <a:gd name="T11" fmla="*/ 10 h 1823"/>
                <a:gd name="T12" fmla="*/ 10 w 2312"/>
                <a:gd name="T13" fmla="*/ 10 h 1823"/>
                <a:gd name="T14" fmla="*/ 10 w 2312"/>
                <a:gd name="T15" fmla="*/ 16 h 1823"/>
                <a:gd name="T16" fmla="*/ 6 w 2312"/>
                <a:gd name="T17" fmla="*/ 16 h 1823"/>
                <a:gd name="T18" fmla="*/ 7 w 2312"/>
                <a:gd name="T19" fmla="*/ 14 h 1823"/>
                <a:gd name="T20" fmla="*/ 5 w 2312"/>
                <a:gd name="T21" fmla="*/ 12 h 1823"/>
                <a:gd name="T22" fmla="*/ 3 w 2312"/>
                <a:gd name="T23" fmla="*/ 14 h 1823"/>
                <a:gd name="T24" fmla="*/ 4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bg1"/>
              </a:solidFill>
              <a:round/>
              <a:headEnd/>
              <a:tailEnd/>
            </a:ln>
          </p:spPr>
          <p:txBody>
            <a:bodyPr wrap="none" lIns="72000" tIns="72000" rIns="72000" bIns="72000" anchor="ctr">
              <a:noAutofit/>
            </a:bodyPr>
            <a:lstStyle/>
            <a:p>
              <a:endParaRPr lang="ja-JP" altLang="en-US" sz="1200" dirty="0">
                <a:solidFill>
                  <a:schemeClr val="bg2"/>
                </a:solidFill>
                <a:latin typeface="Candara" panose="020E0502030303020204" pitchFamily="34" charset="0"/>
                <a:ea typeface="Meiryo UI" panose="020B0604030504040204" pitchFamily="50" charset="-128"/>
              </a:endParaRPr>
            </a:p>
          </p:txBody>
        </p:sp>
        <p:sp>
          <p:nvSpPr>
            <p:cNvPr id="17" name="Freeform 6">
              <a:extLst>
                <a:ext uri="{FF2B5EF4-FFF2-40B4-BE49-F238E27FC236}">
                  <a16:creationId xmlns:a16="http://schemas.microsoft.com/office/drawing/2014/main" id="{DCFB107A-C263-9CB8-43B4-CCAB9C8BBA9F}"/>
                </a:ext>
              </a:extLst>
            </p:cNvPr>
            <p:cNvSpPr>
              <a:spLocks/>
            </p:cNvSpPr>
            <p:nvPr/>
          </p:nvSpPr>
          <p:spPr bwMode="gray">
            <a:xfrm rot="10800000">
              <a:off x="-1131088" y="5249438"/>
              <a:ext cx="1640373" cy="1293364"/>
            </a:xfrm>
            <a:custGeom>
              <a:avLst/>
              <a:gdLst>
                <a:gd name="T0" fmla="*/ 0 w 2312"/>
                <a:gd name="T1" fmla="*/ 0 h 1823"/>
                <a:gd name="T2" fmla="*/ 16 w 2312"/>
                <a:gd name="T3" fmla="*/ 0 h 1823"/>
                <a:gd name="T4" fmla="*/ 16 w 2312"/>
                <a:gd name="T5" fmla="*/ 4 h 1823"/>
                <a:gd name="T6" fmla="*/ 18 w 2312"/>
                <a:gd name="T7" fmla="*/ 3 h 1823"/>
                <a:gd name="T8" fmla="*/ 20 w 2312"/>
                <a:gd name="T9" fmla="*/ 5 h 1823"/>
                <a:gd name="T10" fmla="*/ 18 w 2312"/>
                <a:gd name="T11" fmla="*/ 7 h 1823"/>
                <a:gd name="T12" fmla="*/ 16 w 2312"/>
                <a:gd name="T13" fmla="*/ 6 h 1823"/>
                <a:gd name="T14" fmla="*/ 16 w 2312"/>
                <a:gd name="T15" fmla="*/ 10 h 1823"/>
                <a:gd name="T16" fmla="*/ 10 w 2312"/>
                <a:gd name="T17" fmla="*/ 10 h 1823"/>
                <a:gd name="T18" fmla="*/ 10 w 2312"/>
                <a:gd name="T19" fmla="*/ 9 h 1823"/>
                <a:gd name="T20" fmla="*/ 8 w 2312"/>
                <a:gd name="T21" fmla="*/ 7 h 1823"/>
                <a:gd name="T22" fmla="*/ 5 w 2312"/>
                <a:gd name="T23" fmla="*/ 9 h 1823"/>
                <a:gd name="T24" fmla="*/ 6 w 2312"/>
                <a:gd name="T25" fmla="*/ 10 h 1823"/>
                <a:gd name="T26" fmla="*/ 0 w 2312"/>
                <a:gd name="T27" fmla="*/ 10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bg1"/>
              </a:solidFill>
              <a:round/>
              <a:headEnd/>
              <a:tailEnd/>
            </a:ln>
          </p:spPr>
          <p:txBody>
            <a:bodyPr wrap="none" lIns="72000" tIns="72000" rIns="72000" bIns="72000" anchor="ctr">
              <a:noAutofit/>
            </a:bodyPr>
            <a:lstStyle/>
            <a:p>
              <a:endParaRPr lang="ja-JP" altLang="en-US" sz="1200" dirty="0">
                <a:solidFill>
                  <a:schemeClr val="bg2"/>
                </a:solidFill>
                <a:latin typeface="Candara" panose="020E0502030303020204" pitchFamily="34" charset="0"/>
                <a:ea typeface="Meiryo UI" panose="020B0604030504040204" pitchFamily="50" charset="-128"/>
              </a:endParaRPr>
            </a:p>
          </p:txBody>
        </p:sp>
        <p:sp>
          <p:nvSpPr>
            <p:cNvPr id="18" name="Freeform 7">
              <a:extLst>
                <a:ext uri="{FF2B5EF4-FFF2-40B4-BE49-F238E27FC236}">
                  <a16:creationId xmlns:a16="http://schemas.microsoft.com/office/drawing/2014/main" id="{AFB783D5-B664-061E-04B0-ECBE797B53B3}"/>
                </a:ext>
              </a:extLst>
            </p:cNvPr>
            <p:cNvSpPr>
              <a:spLocks/>
            </p:cNvSpPr>
            <p:nvPr/>
          </p:nvSpPr>
          <p:spPr bwMode="gray">
            <a:xfrm rot="5400000">
              <a:off x="-961921" y="4129885"/>
              <a:ext cx="1640405" cy="1291092"/>
            </a:xfrm>
            <a:custGeom>
              <a:avLst/>
              <a:gdLst>
                <a:gd name="T0" fmla="*/ 0 w 2312"/>
                <a:gd name="T1" fmla="*/ 0 h 1823"/>
                <a:gd name="T2" fmla="*/ 10 w 2312"/>
                <a:gd name="T3" fmla="*/ 0 h 1823"/>
                <a:gd name="T4" fmla="*/ 10 w 2312"/>
                <a:gd name="T5" fmla="*/ 6 h 1823"/>
                <a:gd name="T6" fmla="*/ 11 w 2312"/>
                <a:gd name="T7" fmla="*/ 5 h 1823"/>
                <a:gd name="T8" fmla="*/ 13 w 2312"/>
                <a:gd name="T9" fmla="*/ 8 h 1823"/>
                <a:gd name="T10" fmla="*/ 11 w 2312"/>
                <a:gd name="T11" fmla="*/ 10 h 1823"/>
                <a:gd name="T12" fmla="*/ 10 w 2312"/>
                <a:gd name="T13" fmla="*/ 10 h 1823"/>
                <a:gd name="T14" fmla="*/ 10 w 2312"/>
                <a:gd name="T15" fmla="*/ 16 h 1823"/>
                <a:gd name="T16" fmla="*/ 6 w 2312"/>
                <a:gd name="T17" fmla="*/ 16 h 1823"/>
                <a:gd name="T18" fmla="*/ 7 w 2312"/>
                <a:gd name="T19" fmla="*/ 14 h 1823"/>
                <a:gd name="T20" fmla="*/ 5 w 2312"/>
                <a:gd name="T21" fmla="*/ 12 h 1823"/>
                <a:gd name="T22" fmla="*/ 3 w 2312"/>
                <a:gd name="T23" fmla="*/ 14 h 1823"/>
                <a:gd name="T24" fmla="*/ 4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chemeClr val="accent1"/>
            </a:solidFill>
            <a:ln w="19050">
              <a:solidFill>
                <a:schemeClr val="bg1"/>
              </a:solidFill>
              <a:round/>
              <a:headEnd/>
              <a:tailEnd/>
            </a:ln>
          </p:spPr>
          <p:txBody>
            <a:bodyPr wrap="none" lIns="72000" tIns="72000" rIns="72000" bIns="72000" anchor="ctr">
              <a:noAutofit/>
            </a:bodyPr>
            <a:lstStyle/>
            <a:p>
              <a:endParaRPr lang="ja-JP" altLang="en-US" sz="1200" dirty="0">
                <a:solidFill>
                  <a:schemeClr val="bg2"/>
                </a:solidFill>
                <a:latin typeface="Candara" panose="020E0502030303020204" pitchFamily="34" charset="0"/>
                <a:ea typeface="Meiryo UI" panose="020B0604030504040204" pitchFamily="50" charset="-128"/>
              </a:endParaRPr>
            </a:p>
          </p:txBody>
        </p:sp>
      </p:grpSp>
      <p:sp>
        <p:nvSpPr>
          <p:cNvPr id="19" name="吹き出し: 角を丸めた四角形 18">
            <a:extLst>
              <a:ext uri="{FF2B5EF4-FFF2-40B4-BE49-F238E27FC236}">
                <a16:creationId xmlns:a16="http://schemas.microsoft.com/office/drawing/2014/main" id="{A3569B1D-745A-7D45-334D-AC59333872BB}"/>
              </a:ext>
            </a:extLst>
          </p:cNvPr>
          <p:cNvSpPr>
            <a:spLocks/>
          </p:cNvSpPr>
          <p:nvPr/>
        </p:nvSpPr>
        <p:spPr>
          <a:xfrm>
            <a:off x="424267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84585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728700"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テキストボックスの分割・統合</a:t>
            </a:r>
            <a:endParaRPr lang="en-US" altLang="ja-JP" dirty="0"/>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テキストボックスを改行の位置で分割する</a:t>
            </a:r>
            <a:endParaRPr lang="en-US" altLang="ja-JP" sz="2800" dirty="0">
              <a:solidFill>
                <a:schemeClr val="bg1"/>
              </a:solidFill>
            </a:endParaRPr>
          </a:p>
          <a:p>
            <a:pPr>
              <a:spcBef>
                <a:spcPct val="5000"/>
              </a:spcBef>
              <a:spcAft>
                <a:spcPct val="5000"/>
              </a:spcAft>
            </a:pPr>
            <a:r>
              <a:rPr lang="ja-JP" altLang="en-US" sz="2800" dirty="0">
                <a:solidFill>
                  <a:schemeClr val="bg1"/>
                </a:solidFill>
              </a:rPr>
              <a:t>複数のテキストボックスを統合する</a:t>
            </a:r>
          </a:p>
        </p:txBody>
      </p:sp>
      <p:sp>
        <p:nvSpPr>
          <p:cNvPr id="3" name="TextBox 3">
            <a:extLst>
              <a:ext uri="{FF2B5EF4-FFF2-40B4-BE49-F238E27FC236}">
                <a16:creationId xmlns:a16="http://schemas.microsoft.com/office/drawing/2014/main" id="{A630F831-3970-4291-0125-BF81B0B19C53}"/>
              </a:ext>
            </a:extLst>
          </p:cNvPr>
          <p:cNvSpPr txBox="1">
            <a:spLocks/>
          </p:cNvSpPr>
          <p:nvPr/>
        </p:nvSpPr>
        <p:spPr>
          <a:xfrm>
            <a:off x="4242674" y="1714359"/>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テキストボックスの</a:t>
            </a:r>
            <a:br>
              <a:rPr lang="en-US" altLang="ja-JP" dirty="0"/>
            </a:br>
            <a:r>
              <a:rPr lang="ja-JP" altLang="en-US" dirty="0"/>
              <a:t>分割</a:t>
            </a:r>
          </a:p>
        </p:txBody>
      </p:sp>
      <p:sp>
        <p:nvSpPr>
          <p:cNvPr id="4" name="TextBox 3">
            <a:extLst>
              <a:ext uri="{FF2B5EF4-FFF2-40B4-BE49-F238E27FC236}">
                <a16:creationId xmlns:a16="http://schemas.microsoft.com/office/drawing/2014/main" id="{37F44EC2-6482-F780-72C3-E775C3E3F2C5}"/>
              </a:ext>
            </a:extLst>
          </p:cNvPr>
          <p:cNvSpPr txBox="1">
            <a:spLocks/>
          </p:cNvSpPr>
          <p:nvPr/>
        </p:nvSpPr>
        <p:spPr>
          <a:xfrm>
            <a:off x="8320585" y="1714359"/>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テキストボックスの</a:t>
            </a:r>
            <a:br>
              <a:rPr lang="en-US" altLang="ja-JP" dirty="0"/>
            </a:br>
            <a:r>
              <a:rPr lang="ja-JP" altLang="en-US" dirty="0"/>
              <a:t>統合</a:t>
            </a:r>
          </a:p>
        </p:txBody>
      </p:sp>
      <p:sp>
        <p:nvSpPr>
          <p:cNvPr id="5" name="TextBox 4">
            <a:extLst>
              <a:ext uri="{FF2B5EF4-FFF2-40B4-BE49-F238E27FC236}">
                <a16:creationId xmlns:a16="http://schemas.microsoft.com/office/drawing/2014/main" id="{9106285F-B509-9D1B-14BA-B4F1C9027A68}"/>
              </a:ext>
            </a:extLst>
          </p:cNvPr>
          <p:cNvSpPr txBox="1"/>
          <p:nvPr/>
        </p:nvSpPr>
        <p:spPr>
          <a:xfrm>
            <a:off x="4242674" y="2712511"/>
            <a:ext cx="3536453" cy="3250325"/>
          </a:xfrm>
          <a:prstGeom prst="rect">
            <a:avLst/>
          </a:prstGeom>
          <a:solidFill>
            <a:schemeClr val="accent6"/>
          </a:solidFill>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35000"/>
              </a:spcBef>
              <a:spcAft>
                <a:spcPct val="35000"/>
              </a:spcAft>
            </a:pPr>
            <a:r>
              <a:rPr lang="en-US" altLang="ja-JP" dirty="0"/>
              <a:t>PowerPoint</a:t>
            </a:r>
            <a:r>
              <a:rPr lang="ja-JP" altLang="en-US" dirty="0"/>
              <a:t> </a:t>
            </a:r>
            <a:r>
              <a:rPr lang="en-US" altLang="ja-JP" dirty="0"/>
              <a:t>tool Xkey</a:t>
            </a:r>
          </a:p>
          <a:p>
            <a:pPr>
              <a:spcBef>
                <a:spcPct val="35000"/>
              </a:spcBef>
              <a:spcAft>
                <a:spcPct val="35000"/>
              </a:spcAft>
            </a:pPr>
            <a:r>
              <a:rPr lang="en-US" altLang="ja-JP" dirty="0"/>
              <a:t>PowerPoint</a:t>
            </a:r>
            <a:r>
              <a:rPr lang="ja-JP" altLang="en-US" dirty="0"/>
              <a:t> </a:t>
            </a:r>
            <a:r>
              <a:rPr lang="en-US" altLang="ja-JP" dirty="0"/>
              <a:t>tool Xkey</a:t>
            </a:r>
            <a:endParaRPr lang="ja-JP" altLang="en-US" dirty="0"/>
          </a:p>
          <a:p>
            <a:pPr>
              <a:spcBef>
                <a:spcPct val="5000"/>
              </a:spcBef>
              <a:spcAft>
                <a:spcPct val="35000"/>
              </a:spcAft>
            </a:pPr>
            <a:r>
              <a:rPr lang="en-US" altLang="ja-JP" dirty="0"/>
              <a:t>PowerPoint</a:t>
            </a:r>
            <a:r>
              <a:rPr lang="ja-JP" altLang="en-US" dirty="0"/>
              <a:t> </a:t>
            </a:r>
            <a:r>
              <a:rPr lang="en-US" altLang="ja-JP" dirty="0"/>
              <a:t>tool Xkey PowerPoint</a:t>
            </a:r>
            <a:r>
              <a:rPr lang="ja-JP" altLang="en-US" dirty="0"/>
              <a:t> </a:t>
            </a:r>
            <a:r>
              <a:rPr lang="en-US" altLang="ja-JP" dirty="0"/>
              <a:t>tool Xkey</a:t>
            </a:r>
            <a:r>
              <a:rPr lang="ja-JP" altLang="en-US" dirty="0"/>
              <a:t> </a:t>
            </a:r>
            <a:r>
              <a:rPr lang="en-US" altLang="ja-JP" dirty="0"/>
              <a:t>PowerPoint</a:t>
            </a:r>
            <a:r>
              <a:rPr lang="ja-JP" altLang="en-US" dirty="0"/>
              <a:t> </a:t>
            </a:r>
            <a:r>
              <a:rPr lang="en-US" altLang="ja-JP" dirty="0"/>
              <a:t>tool Xkey</a:t>
            </a:r>
            <a:r>
              <a:rPr lang="ja-JP" altLang="en-US" dirty="0"/>
              <a:t> </a:t>
            </a:r>
            <a:endParaRPr lang="en-US" altLang="ja-JP" dirty="0"/>
          </a:p>
        </p:txBody>
      </p:sp>
      <p:sp>
        <p:nvSpPr>
          <p:cNvPr id="23" name="TextBox 22">
            <a:extLst>
              <a:ext uri="{FF2B5EF4-FFF2-40B4-BE49-F238E27FC236}">
                <a16:creationId xmlns:a16="http://schemas.microsoft.com/office/drawing/2014/main" id="{0BC97C85-2E16-0FB3-9DC7-D73F74107622}"/>
              </a:ext>
            </a:extLst>
          </p:cNvPr>
          <p:cNvSpPr txBox="1"/>
          <p:nvPr/>
        </p:nvSpPr>
        <p:spPr>
          <a:xfrm>
            <a:off x="8320585" y="2712511"/>
            <a:ext cx="3536453" cy="386068"/>
          </a:xfrm>
          <a:prstGeom prst="rect">
            <a:avLst/>
          </a:prstGeom>
          <a:solidFill>
            <a:srgbClr val="BFDEF7"/>
          </a:solidFill>
        </p:spPr>
        <p:txBody>
          <a:bodyPr vert="horz" wrap="square" lIns="72009" tIns="54007" rIns="72009" bIns="54007" rtlCol="0">
            <a:spAutoFit/>
          </a:bodyPr>
          <a:lstStyle>
            <a:defPPr>
              <a:defRPr lang="ja-JP"/>
            </a:defPPr>
            <a:lvl1pPr lvl="0" indent="0">
              <a:lnSpc>
                <a:spcPct val="90000"/>
              </a:lnSpc>
              <a:spcBef>
                <a:spcPct val="35000"/>
              </a:spcBef>
              <a:spcAft>
                <a:spcPct val="35000"/>
              </a:spcAft>
              <a:buFont typeface="游ゴシック Medium" panose="020B0500000000000000" pitchFamily="50" charset="-128"/>
              <a:buNone/>
              <a:defRPr sz="20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PowerPoint tool </a:t>
            </a:r>
            <a:r>
              <a:rPr lang="en-US" altLang="ja-JP" dirty="0" err="1">
                <a:solidFill>
                  <a:srgbClr val="282828"/>
                </a:solidFill>
              </a:rPr>
              <a:t>Xkey</a:t>
            </a:r>
            <a:endParaRPr lang="ja-JP" altLang="en-US" dirty="0">
              <a:solidFill>
                <a:srgbClr val="282828"/>
              </a:solidFill>
            </a:endParaRPr>
          </a:p>
        </p:txBody>
      </p:sp>
      <p:sp>
        <p:nvSpPr>
          <p:cNvPr id="24" name="TextBox 23">
            <a:extLst>
              <a:ext uri="{FF2B5EF4-FFF2-40B4-BE49-F238E27FC236}">
                <a16:creationId xmlns:a16="http://schemas.microsoft.com/office/drawing/2014/main" id="{1900C5F6-8838-128D-7D4D-D9C3AE647A42}"/>
              </a:ext>
            </a:extLst>
          </p:cNvPr>
          <p:cNvSpPr txBox="1"/>
          <p:nvPr/>
        </p:nvSpPr>
        <p:spPr>
          <a:xfrm>
            <a:off x="8320585" y="3362751"/>
            <a:ext cx="3536453" cy="386068"/>
          </a:xfrm>
          <a:prstGeom prst="rect">
            <a:avLst/>
          </a:prstGeom>
          <a:solidFill>
            <a:srgbClr val="BFDEF7"/>
          </a:solidFill>
        </p:spPr>
        <p:txBody>
          <a:bodyPr vert="horz" wrap="square" lIns="72009" tIns="54007" rIns="72009" bIns="54007" rtlCol="0">
            <a:spAutoFit/>
          </a:bodyPr>
          <a:lstStyle>
            <a:defPPr>
              <a:defRPr lang="ja-JP"/>
            </a:defPPr>
            <a:lvl1pPr lvl="0" indent="0">
              <a:lnSpc>
                <a:spcPct val="90000"/>
              </a:lnSpc>
              <a:spcBef>
                <a:spcPct val="35000"/>
              </a:spcBef>
              <a:spcAft>
                <a:spcPct val="35000"/>
              </a:spcAft>
              <a:buFont typeface="游ゴシック Medium" panose="020B0500000000000000" pitchFamily="50" charset="-128"/>
              <a:buNone/>
              <a:defRPr sz="20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PowerPoint tool </a:t>
            </a:r>
            <a:r>
              <a:rPr lang="en-US" altLang="ja-JP" dirty="0" err="1">
                <a:solidFill>
                  <a:srgbClr val="282828"/>
                </a:solidFill>
              </a:rPr>
              <a:t>Xkey</a:t>
            </a:r>
            <a:endParaRPr lang="ja-JP" altLang="en-US" dirty="0">
              <a:solidFill>
                <a:srgbClr val="282828"/>
              </a:solidFill>
            </a:endParaRPr>
          </a:p>
        </p:txBody>
      </p:sp>
      <p:sp>
        <p:nvSpPr>
          <p:cNvPr id="25" name="TextBox 24">
            <a:extLst>
              <a:ext uri="{FF2B5EF4-FFF2-40B4-BE49-F238E27FC236}">
                <a16:creationId xmlns:a16="http://schemas.microsoft.com/office/drawing/2014/main" id="{E7BEFBAD-0C7D-ACC1-31BD-06D33D8C0248}"/>
              </a:ext>
            </a:extLst>
          </p:cNvPr>
          <p:cNvSpPr txBox="1"/>
          <p:nvPr/>
        </p:nvSpPr>
        <p:spPr>
          <a:xfrm>
            <a:off x="8320585" y="4012991"/>
            <a:ext cx="3536453" cy="940066"/>
          </a:xfrm>
          <a:prstGeom prst="rect">
            <a:avLst/>
          </a:prstGeom>
          <a:solidFill>
            <a:srgbClr val="BFDEF7"/>
          </a:solidFill>
        </p:spPr>
        <p:txBody>
          <a:bodyPr vert="horz" wrap="square" lIns="72009" tIns="54007" rIns="72009" bIns="54007" rtlCol="0">
            <a:spAutoFit/>
          </a:bodyPr>
          <a:lstStyle>
            <a:defPPr>
              <a:defRPr lang="ja-JP"/>
            </a:defPPr>
            <a:lvl1pPr lvl="0" indent="0">
              <a:lnSpc>
                <a:spcPct val="90000"/>
              </a:lnSpc>
              <a:spcBef>
                <a:spcPct val="35000"/>
              </a:spcBef>
              <a:spcAft>
                <a:spcPct val="35000"/>
              </a:spcAft>
              <a:buFont typeface="游ゴシック Medium" panose="020B0500000000000000" pitchFamily="50" charset="-128"/>
              <a:buNone/>
              <a:defRPr sz="200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PowerPoint tool </a:t>
            </a:r>
            <a:r>
              <a:rPr lang="en-US" altLang="ja-JP" dirty="0" err="1">
                <a:solidFill>
                  <a:srgbClr val="282828"/>
                </a:solidFill>
              </a:rPr>
              <a:t>Xkey</a:t>
            </a:r>
            <a:r>
              <a:rPr lang="en-US" altLang="ja-JP" dirty="0">
                <a:solidFill>
                  <a:srgbClr val="282828"/>
                </a:solidFill>
              </a:rPr>
              <a:t> PowerPoint tool </a:t>
            </a:r>
            <a:r>
              <a:rPr lang="en-US" altLang="ja-JP" dirty="0" err="1">
                <a:solidFill>
                  <a:srgbClr val="282828"/>
                </a:solidFill>
              </a:rPr>
              <a:t>Xkey</a:t>
            </a:r>
            <a:r>
              <a:rPr lang="en-US" altLang="ja-JP" dirty="0">
                <a:solidFill>
                  <a:srgbClr val="282828"/>
                </a:solidFill>
              </a:rPr>
              <a:t> PowerPoint tool </a:t>
            </a:r>
            <a:r>
              <a:rPr lang="en-US" altLang="ja-JP" dirty="0" err="1">
                <a:solidFill>
                  <a:srgbClr val="282828"/>
                </a:solidFill>
              </a:rPr>
              <a:t>Xkey</a:t>
            </a:r>
            <a:r>
              <a:rPr lang="en-US" altLang="ja-JP" dirty="0">
                <a:solidFill>
                  <a:srgbClr val="282828"/>
                </a:solidFill>
              </a:rPr>
              <a:t> </a:t>
            </a:r>
            <a:endParaRPr lang="ja-JP" altLang="en-US" dirty="0">
              <a:solidFill>
                <a:srgbClr val="282828"/>
              </a:solidFill>
            </a:endParaRPr>
          </a:p>
        </p:txBody>
      </p:sp>
      <p:pic>
        <p:nvPicPr>
          <p:cNvPr id="30" name="図 145">
            <a:extLst>
              <a:ext uri="{FF2B5EF4-FFF2-40B4-BE49-F238E27FC236}">
                <a16:creationId xmlns:a16="http://schemas.microsoft.com/office/drawing/2014/main" id="{16E3A03E-8F31-D9EE-7842-1176F1F6C76E}"/>
              </a:ext>
            </a:extLst>
          </p:cNvPr>
          <p:cNvPicPr>
            <a:picLocks/>
          </p:cNvPicPr>
          <p:nvPr/>
        </p:nvPicPr>
        <p:blipFill>
          <a:blip r:embed="rId7"/>
          <a:stretch>
            <a:fillRect/>
          </a:stretch>
        </p:blipFill>
        <p:spPr>
          <a:xfrm>
            <a:off x="404150" y="2433320"/>
            <a:ext cx="528320" cy="538480"/>
          </a:xfrm>
          <a:prstGeom prst="rect">
            <a:avLst/>
          </a:prstGeom>
        </p:spPr>
      </p:pic>
      <p:pic>
        <p:nvPicPr>
          <p:cNvPr id="31" name="図 146">
            <a:extLst>
              <a:ext uri="{FF2B5EF4-FFF2-40B4-BE49-F238E27FC236}">
                <a16:creationId xmlns:a16="http://schemas.microsoft.com/office/drawing/2014/main" id="{73F6A070-D8D4-FF83-30C0-499A541F08FA}"/>
              </a:ext>
            </a:extLst>
          </p:cNvPr>
          <p:cNvPicPr>
            <a:picLocks/>
          </p:cNvPicPr>
          <p:nvPr/>
        </p:nvPicPr>
        <p:blipFill>
          <a:blip r:embed="rId8"/>
          <a:stretch>
            <a:fillRect/>
          </a:stretch>
        </p:blipFill>
        <p:spPr>
          <a:xfrm>
            <a:off x="8267063" y="1908646"/>
            <a:ext cx="456326" cy="459726"/>
          </a:xfrm>
          <a:prstGeom prst="rect">
            <a:avLst/>
          </a:prstGeom>
        </p:spPr>
      </p:pic>
      <p:pic>
        <p:nvPicPr>
          <p:cNvPr id="32" name="図 145">
            <a:extLst>
              <a:ext uri="{FF2B5EF4-FFF2-40B4-BE49-F238E27FC236}">
                <a16:creationId xmlns:a16="http://schemas.microsoft.com/office/drawing/2014/main" id="{FB65C3E5-E6F3-536C-4D35-05F3CAC2506E}"/>
              </a:ext>
            </a:extLst>
          </p:cNvPr>
          <p:cNvPicPr>
            <a:picLocks/>
          </p:cNvPicPr>
          <p:nvPr/>
        </p:nvPicPr>
        <p:blipFill>
          <a:blip r:embed="rId7"/>
          <a:stretch>
            <a:fillRect/>
          </a:stretch>
        </p:blipFill>
        <p:spPr>
          <a:xfrm>
            <a:off x="4195763" y="1908646"/>
            <a:ext cx="456326" cy="459726"/>
          </a:xfrm>
          <a:prstGeom prst="rect">
            <a:avLst/>
          </a:prstGeom>
        </p:spPr>
      </p:pic>
      <p:sp>
        <p:nvSpPr>
          <p:cNvPr id="6" name="吹き出し: 角を丸めた四角形 5">
            <a:extLst>
              <a:ext uri="{FF2B5EF4-FFF2-40B4-BE49-F238E27FC236}">
                <a16:creationId xmlns:a16="http://schemas.microsoft.com/office/drawing/2014/main" id="{F32AD961-8D88-3A44-77F4-182B57A64FB0}"/>
              </a:ext>
            </a:extLst>
          </p:cNvPr>
          <p:cNvSpPr>
            <a:spLocks/>
          </p:cNvSpPr>
          <p:nvPr/>
        </p:nvSpPr>
        <p:spPr>
          <a:xfrm>
            <a:off x="4242674"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J</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7" name="吹き出し: 角を丸めた四角形 6">
            <a:extLst>
              <a:ext uri="{FF2B5EF4-FFF2-40B4-BE49-F238E27FC236}">
                <a16:creationId xmlns:a16="http://schemas.microsoft.com/office/drawing/2014/main" id="{8714CA84-56FC-B135-F2A1-F026161CCF0D}"/>
              </a:ext>
            </a:extLst>
          </p:cNvPr>
          <p:cNvSpPr>
            <a:spLocks/>
          </p:cNvSpPr>
          <p:nvPr/>
        </p:nvSpPr>
        <p:spPr>
          <a:xfrm>
            <a:off x="8320585" y="106744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Shift + J</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10436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縦</a:t>
            </a:r>
            <a:r>
              <a:rPr lang="en-US" altLang="ja-JP" dirty="0"/>
              <a:t>/</a:t>
            </a:r>
            <a:r>
              <a:rPr lang="ja-JP" altLang="en-US" dirty="0"/>
              <a:t>横方向の</a:t>
            </a:r>
            <a:br>
              <a:rPr lang="en-US" altLang="ja-JP" dirty="0"/>
            </a:br>
            <a:r>
              <a:rPr lang="ja-JP" altLang="en-US" dirty="0"/>
              <a:t>グループ化</a:t>
            </a:r>
            <a:endParaRPr lang="en-US" altLang="ja-JP" dirty="0"/>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同じ高さにある図形、</a:t>
            </a:r>
            <a:br>
              <a:rPr lang="en-US" altLang="ja-JP" sz="2800" dirty="0">
                <a:solidFill>
                  <a:schemeClr val="bg1"/>
                </a:solidFill>
              </a:rPr>
            </a:br>
            <a:r>
              <a:rPr lang="ja-JP" altLang="en-US" sz="2800" dirty="0">
                <a:solidFill>
                  <a:schemeClr val="bg1"/>
                </a:solidFill>
              </a:rPr>
              <a:t>同じ横位置にある図形をグループ化する</a:t>
            </a:r>
          </a:p>
        </p:txBody>
      </p:sp>
      <p:sp>
        <p:nvSpPr>
          <p:cNvPr id="3" name="TextBox 3">
            <a:extLst>
              <a:ext uri="{FF2B5EF4-FFF2-40B4-BE49-F238E27FC236}">
                <a16:creationId xmlns:a16="http://schemas.microsoft.com/office/drawing/2014/main" id="{A630F831-3970-4291-0125-BF81B0B19C53}"/>
              </a:ext>
            </a:extLst>
          </p:cNvPr>
          <p:cNvSpPr txBox="1">
            <a:spLocks/>
          </p:cNvSpPr>
          <p:nvPr/>
        </p:nvSpPr>
        <p:spPr>
          <a:xfrm>
            <a:off x="4242674" y="1570299"/>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縦方向のグループ化</a:t>
            </a:r>
          </a:p>
        </p:txBody>
      </p:sp>
      <p:sp>
        <p:nvSpPr>
          <p:cNvPr id="4" name="TextBox 3">
            <a:extLst>
              <a:ext uri="{FF2B5EF4-FFF2-40B4-BE49-F238E27FC236}">
                <a16:creationId xmlns:a16="http://schemas.microsoft.com/office/drawing/2014/main" id="{37F44EC2-6482-F780-72C3-E775C3E3F2C5}"/>
              </a:ext>
            </a:extLst>
          </p:cNvPr>
          <p:cNvSpPr txBox="1">
            <a:spLocks/>
          </p:cNvSpPr>
          <p:nvPr/>
        </p:nvSpPr>
        <p:spPr>
          <a:xfrm>
            <a:off x="8320585" y="1570299"/>
            <a:ext cx="3536453" cy="460502"/>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横方向のグループ化</a:t>
            </a:r>
          </a:p>
        </p:txBody>
      </p:sp>
      <p:sp>
        <p:nvSpPr>
          <p:cNvPr id="30" name="Rect">
            <a:extLst>
              <a:ext uri="{FF2B5EF4-FFF2-40B4-BE49-F238E27FC236}">
                <a16:creationId xmlns:a16="http://schemas.microsoft.com/office/drawing/2014/main" id="{18AD8864-FC1C-B635-EBCD-5661274A8084}"/>
              </a:ext>
            </a:extLst>
          </p:cNvPr>
          <p:cNvSpPr/>
          <p:nvPr/>
        </p:nvSpPr>
        <p:spPr>
          <a:xfrm>
            <a:off x="4242674" y="2383112"/>
            <a:ext cx="943423" cy="1457698"/>
          </a:xfrm>
          <a:prstGeom prst="rect">
            <a:avLst/>
          </a:prstGeom>
          <a:solidFill>
            <a:srgbClr val="3973EC"/>
          </a:solidFill>
          <a:ln w="12700">
            <a:solidFill>
              <a:srgbClr val="FFFFFF"/>
            </a:solidFill>
            <a:prstDash val="solid"/>
          </a:ln>
        </p:spPr>
        <p:txBody>
          <a:bodyPr vert="horz" lIns="72000" tIns="54000" rIns="36000" bIns="54000" rtlCol="0">
            <a:noAutofit/>
          </a:bodyPr>
          <a:lstStyle/>
          <a:p>
            <a:pPr marL="0" lvl="1">
              <a:lnSpc>
                <a:spcPct val="90000"/>
              </a:lnSpc>
              <a:spcBef>
                <a:spcPts val="500"/>
              </a:spcBef>
            </a:pPr>
            <a:endParaRPr lang="en-US" altLang="ja-JP" dirty="0">
              <a:solidFill>
                <a:srgbClr val="FFFFFF"/>
              </a:solidFill>
              <a:latin typeface="Candara" panose="020E0502030303020204" pitchFamily="34" charset="0"/>
              <a:ea typeface="Meiryo UI" panose="020B0604030504040204" pitchFamily="50" charset="-128"/>
            </a:endParaRPr>
          </a:p>
        </p:txBody>
      </p:sp>
      <p:sp>
        <p:nvSpPr>
          <p:cNvPr id="31" name="Rect">
            <a:extLst>
              <a:ext uri="{FF2B5EF4-FFF2-40B4-BE49-F238E27FC236}">
                <a16:creationId xmlns:a16="http://schemas.microsoft.com/office/drawing/2014/main" id="{76DBD0BB-D5CF-5383-03A3-E359A11D1C9A}"/>
              </a:ext>
            </a:extLst>
          </p:cNvPr>
          <p:cNvSpPr>
            <a:spLocks/>
          </p:cNvSpPr>
          <p:nvPr/>
        </p:nvSpPr>
        <p:spPr>
          <a:xfrm>
            <a:off x="4242674" y="4141382"/>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2" name="Rect">
            <a:extLst>
              <a:ext uri="{FF2B5EF4-FFF2-40B4-BE49-F238E27FC236}">
                <a16:creationId xmlns:a16="http://schemas.microsoft.com/office/drawing/2014/main" id="{88738E80-7BA0-BB26-DC3E-C0AF1082D183}"/>
              </a:ext>
            </a:extLst>
          </p:cNvPr>
          <p:cNvSpPr>
            <a:spLocks/>
          </p:cNvSpPr>
          <p:nvPr/>
        </p:nvSpPr>
        <p:spPr>
          <a:xfrm>
            <a:off x="4242674" y="5387129"/>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35" name="Recta">
            <a:extLst>
              <a:ext uri="{FF2B5EF4-FFF2-40B4-BE49-F238E27FC236}">
                <a16:creationId xmlns:a16="http://schemas.microsoft.com/office/drawing/2014/main" id="{1CE3FF50-7A30-EBB0-6F4F-753BE8A73CD1}"/>
              </a:ext>
            </a:extLst>
          </p:cNvPr>
          <p:cNvSpPr/>
          <p:nvPr/>
        </p:nvSpPr>
        <p:spPr>
          <a:xfrm>
            <a:off x="5539189" y="2383114"/>
            <a:ext cx="943423" cy="1395392"/>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6" name="Recta">
            <a:extLst>
              <a:ext uri="{FF2B5EF4-FFF2-40B4-BE49-F238E27FC236}">
                <a16:creationId xmlns:a16="http://schemas.microsoft.com/office/drawing/2014/main" id="{8F18D8D9-46EE-7C66-804B-FCCB4299A904}"/>
              </a:ext>
            </a:extLst>
          </p:cNvPr>
          <p:cNvSpPr>
            <a:spLocks/>
          </p:cNvSpPr>
          <p:nvPr/>
        </p:nvSpPr>
        <p:spPr>
          <a:xfrm>
            <a:off x="5539189" y="4141384"/>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37" name="Recta">
            <a:extLst>
              <a:ext uri="{FF2B5EF4-FFF2-40B4-BE49-F238E27FC236}">
                <a16:creationId xmlns:a16="http://schemas.microsoft.com/office/drawing/2014/main" id="{CFEEB337-5792-DBAC-B09A-CE00B9D5EB45}"/>
              </a:ext>
            </a:extLst>
          </p:cNvPr>
          <p:cNvSpPr>
            <a:spLocks/>
          </p:cNvSpPr>
          <p:nvPr/>
        </p:nvSpPr>
        <p:spPr>
          <a:xfrm>
            <a:off x="5539189" y="5387131"/>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40" name="Recta">
            <a:extLst>
              <a:ext uri="{FF2B5EF4-FFF2-40B4-BE49-F238E27FC236}">
                <a16:creationId xmlns:a16="http://schemas.microsoft.com/office/drawing/2014/main" id="{9B11D3CB-706B-C6FA-AC71-60C9A8203F34}"/>
              </a:ext>
            </a:extLst>
          </p:cNvPr>
          <p:cNvSpPr/>
          <p:nvPr/>
        </p:nvSpPr>
        <p:spPr>
          <a:xfrm>
            <a:off x="6835704" y="2383114"/>
            <a:ext cx="943423" cy="1395392"/>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41" name="Recta">
            <a:extLst>
              <a:ext uri="{FF2B5EF4-FFF2-40B4-BE49-F238E27FC236}">
                <a16:creationId xmlns:a16="http://schemas.microsoft.com/office/drawing/2014/main" id="{A7658D2C-D33B-FC4E-882C-187E5AACF02F}"/>
              </a:ext>
            </a:extLst>
          </p:cNvPr>
          <p:cNvSpPr>
            <a:spLocks/>
          </p:cNvSpPr>
          <p:nvPr/>
        </p:nvSpPr>
        <p:spPr>
          <a:xfrm>
            <a:off x="6835704" y="4141384"/>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42" name="Recta">
            <a:extLst>
              <a:ext uri="{FF2B5EF4-FFF2-40B4-BE49-F238E27FC236}">
                <a16:creationId xmlns:a16="http://schemas.microsoft.com/office/drawing/2014/main" id="{7D79DED1-2E26-9AD1-B09B-59F0C520AAFF}"/>
              </a:ext>
            </a:extLst>
          </p:cNvPr>
          <p:cNvSpPr>
            <a:spLocks/>
          </p:cNvSpPr>
          <p:nvPr/>
        </p:nvSpPr>
        <p:spPr>
          <a:xfrm>
            <a:off x="6835704" y="5387131"/>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48" name="Rect">
            <a:extLst>
              <a:ext uri="{FF2B5EF4-FFF2-40B4-BE49-F238E27FC236}">
                <a16:creationId xmlns:a16="http://schemas.microsoft.com/office/drawing/2014/main" id="{A8C2DCE5-ED63-29C3-8F74-BFA53D63181F}"/>
              </a:ext>
            </a:extLst>
          </p:cNvPr>
          <p:cNvSpPr/>
          <p:nvPr/>
        </p:nvSpPr>
        <p:spPr>
          <a:xfrm>
            <a:off x="8320585" y="2383112"/>
            <a:ext cx="943423" cy="1457698"/>
          </a:xfrm>
          <a:prstGeom prst="rect">
            <a:avLst/>
          </a:prstGeom>
          <a:solidFill>
            <a:srgbClr val="3973EC"/>
          </a:solidFill>
          <a:ln w="12700">
            <a:solidFill>
              <a:srgbClr val="FFFFFF"/>
            </a:solidFill>
            <a:prstDash val="solid"/>
          </a:ln>
        </p:spPr>
        <p:txBody>
          <a:bodyPr vert="horz" lIns="72000" tIns="54000" rIns="36000" bIns="54000" rtlCol="0">
            <a:noAutofit/>
          </a:bodyPr>
          <a:lstStyle/>
          <a:p>
            <a:pPr marL="0" lvl="1">
              <a:lnSpc>
                <a:spcPct val="90000"/>
              </a:lnSpc>
              <a:spcBef>
                <a:spcPts val="500"/>
              </a:spcBef>
            </a:pPr>
            <a:endParaRPr lang="en-US" altLang="ja-JP" dirty="0">
              <a:solidFill>
                <a:srgbClr val="FFFFFF"/>
              </a:solidFill>
              <a:latin typeface="Candara" panose="020E0502030303020204" pitchFamily="34" charset="0"/>
              <a:ea typeface="Meiryo UI" panose="020B0604030504040204" pitchFamily="50" charset="-128"/>
            </a:endParaRPr>
          </a:p>
        </p:txBody>
      </p:sp>
      <p:sp>
        <p:nvSpPr>
          <p:cNvPr id="49" name="Rect">
            <a:extLst>
              <a:ext uri="{FF2B5EF4-FFF2-40B4-BE49-F238E27FC236}">
                <a16:creationId xmlns:a16="http://schemas.microsoft.com/office/drawing/2014/main" id="{C945DB11-4586-BDD6-589F-87F065B462A8}"/>
              </a:ext>
            </a:extLst>
          </p:cNvPr>
          <p:cNvSpPr>
            <a:spLocks/>
          </p:cNvSpPr>
          <p:nvPr/>
        </p:nvSpPr>
        <p:spPr>
          <a:xfrm>
            <a:off x="8320585" y="4141382"/>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50" name="Rect">
            <a:extLst>
              <a:ext uri="{FF2B5EF4-FFF2-40B4-BE49-F238E27FC236}">
                <a16:creationId xmlns:a16="http://schemas.microsoft.com/office/drawing/2014/main" id="{464475C3-0E58-9CF9-09C2-B88B534F708A}"/>
              </a:ext>
            </a:extLst>
          </p:cNvPr>
          <p:cNvSpPr>
            <a:spLocks/>
          </p:cNvSpPr>
          <p:nvPr/>
        </p:nvSpPr>
        <p:spPr>
          <a:xfrm>
            <a:off x="8320585" y="5387129"/>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51" name="Recta">
            <a:extLst>
              <a:ext uri="{FF2B5EF4-FFF2-40B4-BE49-F238E27FC236}">
                <a16:creationId xmlns:a16="http://schemas.microsoft.com/office/drawing/2014/main" id="{84BF2740-C196-5D21-ED22-ED73C8C3D531}"/>
              </a:ext>
            </a:extLst>
          </p:cNvPr>
          <p:cNvSpPr/>
          <p:nvPr/>
        </p:nvSpPr>
        <p:spPr>
          <a:xfrm>
            <a:off x="9617100" y="2383114"/>
            <a:ext cx="943423" cy="1395392"/>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52" name="Recta">
            <a:extLst>
              <a:ext uri="{FF2B5EF4-FFF2-40B4-BE49-F238E27FC236}">
                <a16:creationId xmlns:a16="http://schemas.microsoft.com/office/drawing/2014/main" id="{7BF1BFFA-5E96-9BFA-8337-42CA4DBC4270}"/>
              </a:ext>
            </a:extLst>
          </p:cNvPr>
          <p:cNvSpPr>
            <a:spLocks/>
          </p:cNvSpPr>
          <p:nvPr/>
        </p:nvSpPr>
        <p:spPr>
          <a:xfrm>
            <a:off x="9617100" y="4141384"/>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53" name="Recta">
            <a:extLst>
              <a:ext uri="{FF2B5EF4-FFF2-40B4-BE49-F238E27FC236}">
                <a16:creationId xmlns:a16="http://schemas.microsoft.com/office/drawing/2014/main" id="{7EAD19B3-ECD4-DC9B-AC4D-042E6E5B0E27}"/>
              </a:ext>
            </a:extLst>
          </p:cNvPr>
          <p:cNvSpPr>
            <a:spLocks/>
          </p:cNvSpPr>
          <p:nvPr/>
        </p:nvSpPr>
        <p:spPr>
          <a:xfrm>
            <a:off x="9617100" y="5387131"/>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sp>
        <p:nvSpPr>
          <p:cNvPr id="54" name="Recta">
            <a:extLst>
              <a:ext uri="{FF2B5EF4-FFF2-40B4-BE49-F238E27FC236}">
                <a16:creationId xmlns:a16="http://schemas.microsoft.com/office/drawing/2014/main" id="{AD31CFE6-6262-A204-22EE-8EBE23162A9D}"/>
              </a:ext>
            </a:extLst>
          </p:cNvPr>
          <p:cNvSpPr/>
          <p:nvPr/>
        </p:nvSpPr>
        <p:spPr>
          <a:xfrm>
            <a:off x="10913615" y="2383114"/>
            <a:ext cx="943423" cy="1395392"/>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55" name="Recta">
            <a:extLst>
              <a:ext uri="{FF2B5EF4-FFF2-40B4-BE49-F238E27FC236}">
                <a16:creationId xmlns:a16="http://schemas.microsoft.com/office/drawing/2014/main" id="{B30BF5D1-6B1F-C48C-A22D-CB8A7BE339B6}"/>
              </a:ext>
            </a:extLst>
          </p:cNvPr>
          <p:cNvSpPr>
            <a:spLocks/>
          </p:cNvSpPr>
          <p:nvPr/>
        </p:nvSpPr>
        <p:spPr>
          <a:xfrm>
            <a:off x="10913615" y="4141384"/>
            <a:ext cx="571395" cy="882871"/>
          </a:xfrm>
          <a:prstGeom prst="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sp>
        <p:nvSpPr>
          <p:cNvPr id="56" name="Recta">
            <a:extLst>
              <a:ext uri="{FF2B5EF4-FFF2-40B4-BE49-F238E27FC236}">
                <a16:creationId xmlns:a16="http://schemas.microsoft.com/office/drawing/2014/main" id="{995507DC-AF11-8625-67D3-396CA78F21D6}"/>
              </a:ext>
            </a:extLst>
          </p:cNvPr>
          <p:cNvSpPr>
            <a:spLocks/>
          </p:cNvSpPr>
          <p:nvPr/>
        </p:nvSpPr>
        <p:spPr>
          <a:xfrm>
            <a:off x="10913615" y="5387131"/>
            <a:ext cx="571395" cy="882871"/>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endParaRPr>
          </a:p>
        </p:txBody>
      </p:sp>
      <p:grpSp>
        <p:nvGrpSpPr>
          <p:cNvPr id="83" name="Group 82">
            <a:extLst>
              <a:ext uri="{FF2B5EF4-FFF2-40B4-BE49-F238E27FC236}">
                <a16:creationId xmlns:a16="http://schemas.microsoft.com/office/drawing/2014/main" id="{FB6458F0-FED4-0A32-B34A-69E391F0C351}"/>
              </a:ext>
            </a:extLst>
          </p:cNvPr>
          <p:cNvGrpSpPr>
            <a:grpSpLocks/>
          </p:cNvGrpSpPr>
          <p:nvPr/>
        </p:nvGrpSpPr>
        <p:grpSpPr>
          <a:xfrm>
            <a:off x="404150" y="2433320"/>
            <a:ext cx="528320" cy="538480"/>
            <a:chOff x="1757879" y="7311750"/>
            <a:chExt cx="281314" cy="279234"/>
          </a:xfrm>
        </p:grpSpPr>
        <p:sp>
          <p:nvSpPr>
            <p:cNvPr id="80" name="正方形/長方形 174">
              <a:extLst>
                <a:ext uri="{FF2B5EF4-FFF2-40B4-BE49-F238E27FC236}">
                  <a16:creationId xmlns:a16="http://schemas.microsoft.com/office/drawing/2014/main" id="{1BC6A9CF-E9F0-31A1-EC65-B30F53DB9A33}"/>
                </a:ext>
              </a:extLst>
            </p:cNvPr>
            <p:cNvSpPr>
              <a:spLocks/>
            </p:cNvSpPr>
            <p:nvPr/>
          </p:nvSpPr>
          <p:spPr>
            <a:xfrm rot="5400000">
              <a:off x="1758919" y="7310710"/>
              <a:ext cx="279234" cy="2813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nvGrpSpPr>
            <p:cNvPr id="81" name="Group 80">
              <a:extLst>
                <a:ext uri="{FF2B5EF4-FFF2-40B4-BE49-F238E27FC236}">
                  <a16:creationId xmlns:a16="http://schemas.microsoft.com/office/drawing/2014/main" id="{D60066B8-2817-804A-9FE9-7867D3198E08}"/>
                </a:ext>
              </a:extLst>
            </p:cNvPr>
            <p:cNvGrpSpPr/>
            <p:nvPr/>
          </p:nvGrpSpPr>
          <p:grpSpPr>
            <a:xfrm>
              <a:off x="1771612" y="7323497"/>
              <a:ext cx="253849" cy="255740"/>
              <a:chOff x="2077366" y="7408263"/>
              <a:chExt cx="253849" cy="255740"/>
            </a:xfrm>
          </p:grpSpPr>
          <p:sp>
            <p:nvSpPr>
              <p:cNvPr id="61" name="正方形/長方形 174">
                <a:extLst>
                  <a:ext uri="{FF2B5EF4-FFF2-40B4-BE49-F238E27FC236}">
                    <a16:creationId xmlns:a16="http://schemas.microsoft.com/office/drawing/2014/main" id="{75AAA548-F9B5-61D4-7730-ECFB37998D66}"/>
                  </a:ext>
                </a:extLst>
              </p:cNvPr>
              <p:cNvSpPr/>
              <p:nvPr/>
            </p:nvSpPr>
            <p:spPr>
              <a:xfrm rot="5400000">
                <a:off x="2077084"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2" name="正方形/長方形 183">
                <a:extLst>
                  <a:ext uri="{FF2B5EF4-FFF2-40B4-BE49-F238E27FC236}">
                    <a16:creationId xmlns:a16="http://schemas.microsoft.com/office/drawing/2014/main" id="{361976EC-82DE-2DD7-2918-41C27C7005A6}"/>
                  </a:ext>
                </a:extLst>
              </p:cNvPr>
              <p:cNvSpPr/>
              <p:nvPr/>
            </p:nvSpPr>
            <p:spPr>
              <a:xfrm rot="5400000">
                <a:off x="2077084"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3" name="正方形/長方形 184">
                <a:extLst>
                  <a:ext uri="{FF2B5EF4-FFF2-40B4-BE49-F238E27FC236}">
                    <a16:creationId xmlns:a16="http://schemas.microsoft.com/office/drawing/2014/main" id="{99227EA3-F846-74B1-246D-5F679E304347}"/>
                  </a:ext>
                </a:extLst>
              </p:cNvPr>
              <p:cNvSpPr/>
              <p:nvPr/>
            </p:nvSpPr>
            <p:spPr>
              <a:xfrm rot="5400000">
                <a:off x="2077084"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4" name="正方形/長方形 188">
                <a:extLst>
                  <a:ext uri="{FF2B5EF4-FFF2-40B4-BE49-F238E27FC236}">
                    <a16:creationId xmlns:a16="http://schemas.microsoft.com/office/drawing/2014/main" id="{E7F3B951-DAA4-B63A-27D1-5787F9E623EB}"/>
                  </a:ext>
                </a:extLst>
              </p:cNvPr>
              <p:cNvSpPr/>
              <p:nvPr/>
            </p:nvSpPr>
            <p:spPr>
              <a:xfrm rot="5400000">
                <a:off x="2169759"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5" name="正方形/長方形 189">
                <a:extLst>
                  <a:ext uri="{FF2B5EF4-FFF2-40B4-BE49-F238E27FC236}">
                    <a16:creationId xmlns:a16="http://schemas.microsoft.com/office/drawing/2014/main" id="{B4060A2D-2FB3-0373-09F8-6A5DE08AD265}"/>
                  </a:ext>
                </a:extLst>
              </p:cNvPr>
              <p:cNvSpPr/>
              <p:nvPr/>
            </p:nvSpPr>
            <p:spPr>
              <a:xfrm rot="5400000">
                <a:off x="2169759"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6" name="正方形/長方形 190">
                <a:extLst>
                  <a:ext uri="{FF2B5EF4-FFF2-40B4-BE49-F238E27FC236}">
                    <a16:creationId xmlns:a16="http://schemas.microsoft.com/office/drawing/2014/main" id="{72C4FF82-F25F-CC46-378D-23BDB92BDBFF}"/>
                  </a:ext>
                </a:extLst>
              </p:cNvPr>
              <p:cNvSpPr/>
              <p:nvPr/>
            </p:nvSpPr>
            <p:spPr>
              <a:xfrm rot="5400000">
                <a:off x="2169759"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7" name="正方形/長方形 191">
                <a:extLst>
                  <a:ext uri="{FF2B5EF4-FFF2-40B4-BE49-F238E27FC236}">
                    <a16:creationId xmlns:a16="http://schemas.microsoft.com/office/drawing/2014/main" id="{06E7FA1C-84A0-7463-4B0D-C172E596FD91}"/>
                  </a:ext>
                </a:extLst>
              </p:cNvPr>
              <p:cNvSpPr/>
              <p:nvPr/>
            </p:nvSpPr>
            <p:spPr>
              <a:xfrm rot="5400000">
                <a:off x="2262434"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8" name="正方形/長方形 192">
                <a:extLst>
                  <a:ext uri="{FF2B5EF4-FFF2-40B4-BE49-F238E27FC236}">
                    <a16:creationId xmlns:a16="http://schemas.microsoft.com/office/drawing/2014/main" id="{028FA978-34D0-9FFC-A6F3-CA26E6F4CC27}"/>
                  </a:ext>
                </a:extLst>
              </p:cNvPr>
              <p:cNvSpPr/>
              <p:nvPr/>
            </p:nvSpPr>
            <p:spPr>
              <a:xfrm rot="5400000">
                <a:off x="2262434"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69" name="正方形/長方形 193">
                <a:extLst>
                  <a:ext uri="{FF2B5EF4-FFF2-40B4-BE49-F238E27FC236}">
                    <a16:creationId xmlns:a16="http://schemas.microsoft.com/office/drawing/2014/main" id="{74F5A251-14A1-42EC-EB04-9D3CF8B22CFF}"/>
                  </a:ext>
                </a:extLst>
              </p:cNvPr>
              <p:cNvSpPr/>
              <p:nvPr/>
            </p:nvSpPr>
            <p:spPr>
              <a:xfrm rot="5400000">
                <a:off x="2262434"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grpSp>
      <p:grpSp>
        <p:nvGrpSpPr>
          <p:cNvPr id="84" name="Group 83">
            <a:extLst>
              <a:ext uri="{FF2B5EF4-FFF2-40B4-BE49-F238E27FC236}">
                <a16:creationId xmlns:a16="http://schemas.microsoft.com/office/drawing/2014/main" id="{2FC115E7-1D74-6133-19FA-A7CDC885466B}"/>
              </a:ext>
            </a:extLst>
          </p:cNvPr>
          <p:cNvGrpSpPr>
            <a:grpSpLocks/>
          </p:cNvGrpSpPr>
          <p:nvPr/>
        </p:nvGrpSpPr>
        <p:grpSpPr>
          <a:xfrm>
            <a:off x="4183394" y="1570687"/>
            <a:ext cx="456326" cy="459726"/>
            <a:chOff x="3246102" y="7279579"/>
            <a:chExt cx="281314" cy="279234"/>
          </a:xfrm>
        </p:grpSpPr>
        <p:sp>
          <p:nvSpPr>
            <p:cNvPr id="82" name="正方形/長方形 174">
              <a:extLst>
                <a:ext uri="{FF2B5EF4-FFF2-40B4-BE49-F238E27FC236}">
                  <a16:creationId xmlns:a16="http://schemas.microsoft.com/office/drawing/2014/main" id="{10E22725-3023-5605-1614-BB2BDE4EA70B}"/>
                </a:ext>
              </a:extLst>
            </p:cNvPr>
            <p:cNvSpPr>
              <a:spLocks/>
            </p:cNvSpPr>
            <p:nvPr/>
          </p:nvSpPr>
          <p:spPr>
            <a:xfrm rot="5400000">
              <a:off x="3247142" y="7278539"/>
              <a:ext cx="279234" cy="2813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nvGrpSpPr>
            <p:cNvPr id="70" name="グループ化 194">
              <a:extLst>
                <a:ext uri="{FF2B5EF4-FFF2-40B4-BE49-F238E27FC236}">
                  <a16:creationId xmlns:a16="http://schemas.microsoft.com/office/drawing/2014/main" id="{D8B02759-2C65-9A91-73D1-DF92A19FEE0B}"/>
                </a:ext>
              </a:extLst>
            </p:cNvPr>
            <p:cNvGrpSpPr>
              <a:grpSpLocks/>
            </p:cNvGrpSpPr>
            <p:nvPr/>
          </p:nvGrpSpPr>
          <p:grpSpPr>
            <a:xfrm>
              <a:off x="3259835" y="7291326"/>
              <a:ext cx="253849" cy="255740"/>
              <a:chOff x="479716" y="2804722"/>
              <a:chExt cx="459119" cy="462539"/>
            </a:xfrm>
          </p:grpSpPr>
          <p:sp>
            <p:nvSpPr>
              <p:cNvPr id="71" name="正方形/長方形 195">
                <a:extLst>
                  <a:ext uri="{FF2B5EF4-FFF2-40B4-BE49-F238E27FC236}">
                    <a16:creationId xmlns:a16="http://schemas.microsoft.com/office/drawing/2014/main" id="{557D4A07-7FC5-9AB1-8DF3-D715359F8EDF}"/>
                  </a:ext>
                </a:extLst>
              </p:cNvPr>
              <p:cNvSpPr/>
              <p:nvPr/>
            </p:nvSpPr>
            <p:spPr>
              <a:xfrm rot="5400000">
                <a:off x="479206" y="2805232"/>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2" name="正方形/長方形 196">
                <a:extLst>
                  <a:ext uri="{FF2B5EF4-FFF2-40B4-BE49-F238E27FC236}">
                    <a16:creationId xmlns:a16="http://schemas.microsoft.com/office/drawing/2014/main" id="{4E7CBE0C-0953-A0DC-849A-7D5EC0C1D31B}"/>
                  </a:ext>
                </a:extLst>
              </p:cNvPr>
              <p:cNvSpPr/>
              <p:nvPr/>
            </p:nvSpPr>
            <p:spPr>
              <a:xfrm rot="5400000">
                <a:off x="479206" y="2974048"/>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3" name="正方形/長方形 197">
                <a:extLst>
                  <a:ext uri="{FF2B5EF4-FFF2-40B4-BE49-F238E27FC236}">
                    <a16:creationId xmlns:a16="http://schemas.microsoft.com/office/drawing/2014/main" id="{3991F038-8F56-AF6E-3E8A-1792029EC048}"/>
                  </a:ext>
                </a:extLst>
              </p:cNvPr>
              <p:cNvSpPr/>
              <p:nvPr/>
            </p:nvSpPr>
            <p:spPr>
              <a:xfrm rot="5400000">
                <a:off x="479206" y="3142862"/>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4" name="正方形/長方形 198">
                <a:extLst>
                  <a:ext uri="{FF2B5EF4-FFF2-40B4-BE49-F238E27FC236}">
                    <a16:creationId xmlns:a16="http://schemas.microsoft.com/office/drawing/2014/main" id="{967061E3-B22D-E17F-BBE8-F51215193765}"/>
                  </a:ext>
                </a:extLst>
              </p:cNvPr>
              <p:cNvSpPr/>
              <p:nvPr/>
            </p:nvSpPr>
            <p:spPr>
              <a:xfrm rot="5400000">
                <a:off x="646821" y="2805232"/>
                <a:ext cx="124909" cy="12389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5" name="正方形/長方形 199">
                <a:extLst>
                  <a:ext uri="{FF2B5EF4-FFF2-40B4-BE49-F238E27FC236}">
                    <a16:creationId xmlns:a16="http://schemas.microsoft.com/office/drawing/2014/main" id="{E3D99F16-3690-121E-B568-8E789BEF9EAC}"/>
                  </a:ext>
                </a:extLst>
              </p:cNvPr>
              <p:cNvSpPr/>
              <p:nvPr/>
            </p:nvSpPr>
            <p:spPr>
              <a:xfrm rot="5400000">
                <a:off x="646821" y="2974048"/>
                <a:ext cx="124909" cy="12389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6" name="正方形/長方形 200">
                <a:extLst>
                  <a:ext uri="{FF2B5EF4-FFF2-40B4-BE49-F238E27FC236}">
                    <a16:creationId xmlns:a16="http://schemas.microsoft.com/office/drawing/2014/main" id="{7E9E3450-A9B6-2282-6C7D-F67F874D9FCC}"/>
                  </a:ext>
                </a:extLst>
              </p:cNvPr>
              <p:cNvSpPr/>
              <p:nvPr/>
            </p:nvSpPr>
            <p:spPr>
              <a:xfrm rot="5400000">
                <a:off x="646821" y="3142862"/>
                <a:ext cx="124909" cy="12389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7" name="正方形/長方形 201">
                <a:extLst>
                  <a:ext uri="{FF2B5EF4-FFF2-40B4-BE49-F238E27FC236}">
                    <a16:creationId xmlns:a16="http://schemas.microsoft.com/office/drawing/2014/main" id="{33DC6A03-426F-6838-FD17-DDA351B7D0DA}"/>
                  </a:ext>
                </a:extLst>
              </p:cNvPr>
              <p:cNvSpPr/>
              <p:nvPr/>
            </p:nvSpPr>
            <p:spPr>
              <a:xfrm rot="5400000">
                <a:off x="814435" y="2805232"/>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8" name="正方形/長方形 202">
                <a:extLst>
                  <a:ext uri="{FF2B5EF4-FFF2-40B4-BE49-F238E27FC236}">
                    <a16:creationId xmlns:a16="http://schemas.microsoft.com/office/drawing/2014/main" id="{09936256-246D-F6BB-5A54-689CEA0B9619}"/>
                  </a:ext>
                </a:extLst>
              </p:cNvPr>
              <p:cNvSpPr/>
              <p:nvPr/>
            </p:nvSpPr>
            <p:spPr>
              <a:xfrm rot="5400000">
                <a:off x="814435" y="2974048"/>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79" name="正方形/長方形 203">
                <a:extLst>
                  <a:ext uri="{FF2B5EF4-FFF2-40B4-BE49-F238E27FC236}">
                    <a16:creationId xmlns:a16="http://schemas.microsoft.com/office/drawing/2014/main" id="{A7B1ACB8-0F6C-EA81-9C87-1C204AE63C83}"/>
                  </a:ext>
                </a:extLst>
              </p:cNvPr>
              <p:cNvSpPr/>
              <p:nvPr/>
            </p:nvSpPr>
            <p:spPr>
              <a:xfrm rot="5400000">
                <a:off x="814435" y="3142862"/>
                <a:ext cx="124909" cy="12389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grpSp>
      <p:grpSp>
        <p:nvGrpSpPr>
          <p:cNvPr id="85" name="Group 84">
            <a:extLst>
              <a:ext uri="{FF2B5EF4-FFF2-40B4-BE49-F238E27FC236}">
                <a16:creationId xmlns:a16="http://schemas.microsoft.com/office/drawing/2014/main" id="{669BAD02-EC34-6745-A61E-399ECAB84BB0}"/>
              </a:ext>
            </a:extLst>
          </p:cNvPr>
          <p:cNvGrpSpPr>
            <a:grpSpLocks/>
          </p:cNvGrpSpPr>
          <p:nvPr/>
        </p:nvGrpSpPr>
        <p:grpSpPr>
          <a:xfrm>
            <a:off x="8322085" y="1570687"/>
            <a:ext cx="456326" cy="459726"/>
            <a:chOff x="1757879" y="7311750"/>
            <a:chExt cx="281314" cy="279234"/>
          </a:xfrm>
        </p:grpSpPr>
        <p:sp>
          <p:nvSpPr>
            <p:cNvPr id="86" name="正方形/長方形 174">
              <a:extLst>
                <a:ext uri="{FF2B5EF4-FFF2-40B4-BE49-F238E27FC236}">
                  <a16:creationId xmlns:a16="http://schemas.microsoft.com/office/drawing/2014/main" id="{0756399D-57F5-7C0F-9264-A14ECA690CA7}"/>
                </a:ext>
              </a:extLst>
            </p:cNvPr>
            <p:cNvSpPr>
              <a:spLocks/>
            </p:cNvSpPr>
            <p:nvPr/>
          </p:nvSpPr>
          <p:spPr>
            <a:xfrm rot="5400000">
              <a:off x="1758919" y="7310710"/>
              <a:ext cx="279234" cy="2813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nvGrpSpPr>
            <p:cNvPr id="87" name="Group 86">
              <a:extLst>
                <a:ext uri="{FF2B5EF4-FFF2-40B4-BE49-F238E27FC236}">
                  <a16:creationId xmlns:a16="http://schemas.microsoft.com/office/drawing/2014/main" id="{40333233-62A5-2401-DCE0-171ABC2E48DA}"/>
                </a:ext>
              </a:extLst>
            </p:cNvPr>
            <p:cNvGrpSpPr/>
            <p:nvPr/>
          </p:nvGrpSpPr>
          <p:grpSpPr>
            <a:xfrm>
              <a:off x="1771612" y="7323497"/>
              <a:ext cx="253849" cy="255740"/>
              <a:chOff x="2077366" y="7408263"/>
              <a:chExt cx="253849" cy="255740"/>
            </a:xfrm>
          </p:grpSpPr>
          <p:sp>
            <p:nvSpPr>
              <p:cNvPr id="88" name="正方形/長方形 174">
                <a:extLst>
                  <a:ext uri="{FF2B5EF4-FFF2-40B4-BE49-F238E27FC236}">
                    <a16:creationId xmlns:a16="http://schemas.microsoft.com/office/drawing/2014/main" id="{F981EA25-A3E2-D9EF-5F4A-0DC99D7D1EE1}"/>
                  </a:ext>
                </a:extLst>
              </p:cNvPr>
              <p:cNvSpPr/>
              <p:nvPr/>
            </p:nvSpPr>
            <p:spPr>
              <a:xfrm rot="5400000">
                <a:off x="2077084"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89" name="正方形/長方形 183">
                <a:extLst>
                  <a:ext uri="{FF2B5EF4-FFF2-40B4-BE49-F238E27FC236}">
                    <a16:creationId xmlns:a16="http://schemas.microsoft.com/office/drawing/2014/main" id="{0EEC8654-FA9A-0C38-B82D-FF171FA11B67}"/>
                  </a:ext>
                </a:extLst>
              </p:cNvPr>
              <p:cNvSpPr/>
              <p:nvPr/>
            </p:nvSpPr>
            <p:spPr>
              <a:xfrm rot="5400000">
                <a:off x="2077084"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0" name="正方形/長方形 184">
                <a:extLst>
                  <a:ext uri="{FF2B5EF4-FFF2-40B4-BE49-F238E27FC236}">
                    <a16:creationId xmlns:a16="http://schemas.microsoft.com/office/drawing/2014/main" id="{A1D6923B-851C-79B2-44B3-D88AB9FA9B00}"/>
                  </a:ext>
                </a:extLst>
              </p:cNvPr>
              <p:cNvSpPr/>
              <p:nvPr/>
            </p:nvSpPr>
            <p:spPr>
              <a:xfrm rot="5400000">
                <a:off x="2077084"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1" name="正方形/長方形 188">
                <a:extLst>
                  <a:ext uri="{FF2B5EF4-FFF2-40B4-BE49-F238E27FC236}">
                    <a16:creationId xmlns:a16="http://schemas.microsoft.com/office/drawing/2014/main" id="{D0458919-B00B-1DDF-6D65-2347016E0943}"/>
                  </a:ext>
                </a:extLst>
              </p:cNvPr>
              <p:cNvSpPr/>
              <p:nvPr/>
            </p:nvSpPr>
            <p:spPr>
              <a:xfrm rot="5400000">
                <a:off x="2169759"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2" name="正方形/長方形 189">
                <a:extLst>
                  <a:ext uri="{FF2B5EF4-FFF2-40B4-BE49-F238E27FC236}">
                    <a16:creationId xmlns:a16="http://schemas.microsoft.com/office/drawing/2014/main" id="{544815F6-863C-B42C-205B-A5BE4894C93B}"/>
                  </a:ext>
                </a:extLst>
              </p:cNvPr>
              <p:cNvSpPr/>
              <p:nvPr/>
            </p:nvSpPr>
            <p:spPr>
              <a:xfrm rot="5400000">
                <a:off x="2169759"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3" name="正方形/長方形 190">
                <a:extLst>
                  <a:ext uri="{FF2B5EF4-FFF2-40B4-BE49-F238E27FC236}">
                    <a16:creationId xmlns:a16="http://schemas.microsoft.com/office/drawing/2014/main" id="{3500098A-6174-8B08-BD2B-D3B6CBD5C648}"/>
                  </a:ext>
                </a:extLst>
              </p:cNvPr>
              <p:cNvSpPr/>
              <p:nvPr/>
            </p:nvSpPr>
            <p:spPr>
              <a:xfrm rot="5400000">
                <a:off x="2169759"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4" name="正方形/長方形 191">
                <a:extLst>
                  <a:ext uri="{FF2B5EF4-FFF2-40B4-BE49-F238E27FC236}">
                    <a16:creationId xmlns:a16="http://schemas.microsoft.com/office/drawing/2014/main" id="{3FEC21BD-DD25-6B0D-A28D-083BA3F8A88C}"/>
                  </a:ext>
                </a:extLst>
              </p:cNvPr>
              <p:cNvSpPr/>
              <p:nvPr/>
            </p:nvSpPr>
            <p:spPr>
              <a:xfrm rot="5400000">
                <a:off x="2262434" y="7408545"/>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5" name="正方形/長方形 192">
                <a:extLst>
                  <a:ext uri="{FF2B5EF4-FFF2-40B4-BE49-F238E27FC236}">
                    <a16:creationId xmlns:a16="http://schemas.microsoft.com/office/drawing/2014/main" id="{325EDCB1-9FE7-B4F2-A885-73E5E7F6F9FB}"/>
                  </a:ext>
                </a:extLst>
              </p:cNvPr>
              <p:cNvSpPr/>
              <p:nvPr/>
            </p:nvSpPr>
            <p:spPr>
              <a:xfrm rot="5400000">
                <a:off x="2262434" y="7501884"/>
                <a:ext cx="69063" cy="684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sp>
            <p:nvSpPr>
              <p:cNvPr id="96" name="正方形/長方形 193">
                <a:extLst>
                  <a:ext uri="{FF2B5EF4-FFF2-40B4-BE49-F238E27FC236}">
                    <a16:creationId xmlns:a16="http://schemas.microsoft.com/office/drawing/2014/main" id="{BE3C06E9-1921-F2FA-5945-C8A4BB33E2F8}"/>
                  </a:ext>
                </a:extLst>
              </p:cNvPr>
              <p:cNvSpPr/>
              <p:nvPr/>
            </p:nvSpPr>
            <p:spPr>
              <a:xfrm rot="5400000">
                <a:off x="2262434" y="7595222"/>
                <a:ext cx="69063" cy="6849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a:solidFill>
                    <a:schemeClr val="bg1"/>
                  </a:solidFill>
                  <a:latin typeface="Candara" panose="020E0502030303020204" pitchFamily="34" charset="0"/>
                  <a:ea typeface="Meiryo UI" panose="020B0604030504040204" pitchFamily="50" charset="-128"/>
                </a:endParaRPr>
              </a:p>
            </p:txBody>
          </p:sp>
        </p:grpSp>
      </p:grpSp>
      <p:sp>
        <p:nvSpPr>
          <p:cNvPr id="7" name="吹き出し: 角を丸めた四角形 6">
            <a:extLst>
              <a:ext uri="{FF2B5EF4-FFF2-40B4-BE49-F238E27FC236}">
                <a16:creationId xmlns:a16="http://schemas.microsoft.com/office/drawing/2014/main" id="{D510FCE8-684A-6014-1C48-03D52811AC80}"/>
              </a:ext>
            </a:extLst>
          </p:cNvPr>
          <p:cNvSpPr>
            <a:spLocks/>
          </p:cNvSpPr>
          <p:nvPr/>
        </p:nvSpPr>
        <p:spPr>
          <a:xfrm>
            <a:off x="424267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8" name="吹き出し: 角を丸めた四角形 7">
            <a:extLst>
              <a:ext uri="{FF2B5EF4-FFF2-40B4-BE49-F238E27FC236}">
                <a16:creationId xmlns:a16="http://schemas.microsoft.com/office/drawing/2014/main" id="{0968FF5B-A5A0-3CD5-851E-83F14B4C002B}"/>
              </a:ext>
            </a:extLst>
          </p:cNvPr>
          <p:cNvSpPr>
            <a:spLocks/>
          </p:cNvSpPr>
          <p:nvPr/>
        </p:nvSpPr>
        <p:spPr>
          <a:xfrm>
            <a:off x="8320585"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98730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エクセル形式でコピー</a:t>
            </a:r>
            <a:endParaRPr lang="en-US" altLang="ja-JP" dirty="0"/>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複数の図形の文字をエクセルにペーストできる形式でクリップボードにコピーする</a:t>
            </a:r>
          </a:p>
        </p:txBody>
      </p:sp>
      <p:sp>
        <p:nvSpPr>
          <p:cNvPr id="3" name="TextBox 3">
            <a:extLst>
              <a:ext uri="{FF2B5EF4-FFF2-40B4-BE49-F238E27FC236}">
                <a16:creationId xmlns:a16="http://schemas.microsoft.com/office/drawing/2014/main" id="{A630F831-3970-4291-0125-BF81B0B19C53}"/>
              </a:ext>
            </a:extLst>
          </p:cNvPr>
          <p:cNvSpPr txBox="1">
            <a:spLocks/>
          </p:cNvSpPr>
          <p:nvPr/>
        </p:nvSpPr>
        <p:spPr>
          <a:xfrm>
            <a:off x="4242674" y="1513022"/>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エクセル形式で</a:t>
            </a:r>
            <a:br>
              <a:rPr lang="en-US" altLang="ja-JP" dirty="0"/>
            </a:br>
            <a:r>
              <a:rPr lang="ja-JP" altLang="en-US" dirty="0"/>
              <a:t>コピー</a:t>
            </a:r>
          </a:p>
        </p:txBody>
      </p:sp>
      <p:sp>
        <p:nvSpPr>
          <p:cNvPr id="4" name="TextBox 3">
            <a:extLst>
              <a:ext uri="{FF2B5EF4-FFF2-40B4-BE49-F238E27FC236}">
                <a16:creationId xmlns:a16="http://schemas.microsoft.com/office/drawing/2014/main" id="{37F44EC2-6482-F780-72C3-E775C3E3F2C5}"/>
              </a:ext>
            </a:extLst>
          </p:cNvPr>
          <p:cNvSpPr txBox="1">
            <a:spLocks/>
          </p:cNvSpPr>
          <p:nvPr/>
        </p:nvSpPr>
        <p:spPr>
          <a:xfrm>
            <a:off x="8320585" y="1513022"/>
            <a:ext cx="3536453" cy="848300"/>
          </a:xfrm>
          <a:prstGeom prst="rect">
            <a:avLst/>
          </a:prstGeom>
        </p:spPr>
        <p:txBody>
          <a:bodyPr vert="horz" wrap="square" lIns="36000" tIns="36000" rIns="36000" bIns="36000" rtlCol="0">
            <a:spAutoFit/>
          </a:bodyPr>
          <a:lstStyle>
            <a:defPPr>
              <a:defRPr lang="ja-JP"/>
            </a:defPPr>
            <a:lvl1pPr marL="450850" lvl="0" indent="0">
              <a:lnSpc>
                <a:spcPct val="90000"/>
              </a:lnSpc>
              <a:spcBef>
                <a:spcPct val="5000"/>
              </a:spcBef>
              <a:spcAft>
                <a:spcPct val="5000"/>
              </a:spcAft>
              <a:buFont typeface="游ゴシック Medium" panose="020B0500000000000000" pitchFamily="50" charset="-128"/>
              <a:buNone/>
              <a:defRPr sz="2800" b="1">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t>1</a:t>
            </a:r>
            <a:r>
              <a:rPr lang="ja-JP" altLang="en-US" dirty="0"/>
              <a:t>列のエクセル</a:t>
            </a:r>
            <a:br>
              <a:rPr lang="en-US" altLang="ja-JP" dirty="0"/>
            </a:br>
            <a:r>
              <a:rPr lang="ja-JP" altLang="en-US" dirty="0"/>
              <a:t>コピー</a:t>
            </a:r>
          </a:p>
        </p:txBody>
      </p:sp>
      <p:pic>
        <p:nvPicPr>
          <p:cNvPr id="8" name="Picture 8" descr="MicrosoftExcel">
            <a:extLst>
              <a:ext uri="{FF2B5EF4-FFF2-40B4-BE49-F238E27FC236}">
                <a16:creationId xmlns:a16="http://schemas.microsoft.com/office/drawing/2014/main" id="{73597136-D4D0-54D5-2EF8-350FC05CCEAA}"/>
              </a:ext>
            </a:extLst>
          </p:cNvPr>
          <p:cNvPicPr>
            <a:picLocks noChangeArrowheads="1"/>
          </p:cNvPicPr>
          <p:nvPr/>
        </p:nvPicPr>
        <p:blipFill rotWithShape="1">
          <a:blip r:embed="rId7">
            <a:extLst>
              <a:ext uri="{28A0092B-C50C-407E-A947-70E740481C1C}">
                <a14:useLocalDpi xmlns:a14="http://schemas.microsoft.com/office/drawing/2010/main" val="0"/>
              </a:ext>
            </a:extLst>
          </a:blip>
          <a:srcRect l="14470" t="14470" r="13030" b="13030"/>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ableColumnsInsertLeftExcel">
            <a:extLst>
              <a:ext uri="{FF2B5EF4-FFF2-40B4-BE49-F238E27FC236}">
                <a16:creationId xmlns:a16="http://schemas.microsoft.com/office/drawing/2014/main" id="{7FD5861C-8CB2-6D2B-725F-97B8D3FB4F62}"/>
              </a:ext>
            </a:extLst>
          </p:cNvPr>
          <p:cNvPicPr>
            <a:picLocks noChangeArrowheads="1"/>
          </p:cNvPicPr>
          <p:nvPr/>
        </p:nvPicPr>
        <p:blipFill rotWithShape="1">
          <a:blip r:embed="rId8">
            <a:extLst>
              <a:ext uri="{28A0092B-C50C-407E-A947-70E740481C1C}">
                <a14:useLocalDpi xmlns:a14="http://schemas.microsoft.com/office/drawing/2010/main" val="0"/>
              </a:ext>
            </a:extLst>
          </a:blip>
          <a:srcRect l="11743" t="11743" r="11428" b="11428"/>
          <a:stretch/>
        </p:blipFill>
        <p:spPr bwMode="auto">
          <a:xfrm>
            <a:off x="8264940" y="1715698"/>
            <a:ext cx="456326" cy="4597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icrosoftExcel">
            <a:extLst>
              <a:ext uri="{FF2B5EF4-FFF2-40B4-BE49-F238E27FC236}">
                <a16:creationId xmlns:a16="http://schemas.microsoft.com/office/drawing/2014/main" id="{DC3524E2-4394-4708-3F45-4EF359312627}"/>
              </a:ext>
            </a:extLst>
          </p:cNvPr>
          <p:cNvPicPr>
            <a:picLocks noChangeArrowheads="1"/>
          </p:cNvPicPr>
          <p:nvPr/>
        </p:nvPicPr>
        <p:blipFill rotWithShape="1">
          <a:blip r:embed="rId7">
            <a:extLst>
              <a:ext uri="{28A0092B-C50C-407E-A947-70E740481C1C}">
                <a14:useLocalDpi xmlns:a14="http://schemas.microsoft.com/office/drawing/2010/main" val="0"/>
              </a:ext>
            </a:extLst>
          </a:blip>
          <a:srcRect l="14470" t="14470" r="13030" b="13030"/>
          <a:stretch/>
        </p:blipFill>
        <p:spPr bwMode="auto">
          <a:xfrm>
            <a:off x="4195763" y="1715698"/>
            <a:ext cx="456326" cy="459726"/>
          </a:xfrm>
          <a:prstGeom prst="rect">
            <a:avLst/>
          </a:prstGeom>
          <a:noFill/>
          <a:extLst>
            <a:ext uri="{909E8E84-426E-40DD-AFC4-6F175D3DCCD1}">
              <a14:hiddenFill xmlns:a14="http://schemas.microsoft.com/office/drawing/2010/main">
                <a:solidFill>
                  <a:srgbClr val="FFFFFF"/>
                </a:solidFill>
              </a14:hiddenFill>
            </a:ext>
          </a:extLst>
        </p:spPr>
      </p:pic>
      <p:sp>
        <p:nvSpPr>
          <p:cNvPr id="16" name="正方形/長方形 116">
            <a:extLst>
              <a:ext uri="{FF2B5EF4-FFF2-40B4-BE49-F238E27FC236}">
                <a16:creationId xmlns:a16="http://schemas.microsoft.com/office/drawing/2014/main" id="{66C2F9C6-1B2E-63C3-F537-BC7993E563B8}"/>
              </a:ext>
            </a:extLst>
          </p:cNvPr>
          <p:cNvSpPr/>
          <p:nvPr/>
        </p:nvSpPr>
        <p:spPr>
          <a:xfrm>
            <a:off x="4264709" y="2702384"/>
            <a:ext cx="2499068" cy="411392"/>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大きさ揃え</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7" name="正方形/長方形 117">
            <a:extLst>
              <a:ext uri="{FF2B5EF4-FFF2-40B4-BE49-F238E27FC236}">
                <a16:creationId xmlns:a16="http://schemas.microsoft.com/office/drawing/2014/main" id="{2DA5870F-617C-F689-FC54-0148B138CD84}"/>
              </a:ext>
            </a:extLst>
          </p:cNvPr>
          <p:cNvSpPr/>
          <p:nvPr/>
        </p:nvSpPr>
        <p:spPr>
          <a:xfrm>
            <a:off x="4264709" y="3174226"/>
            <a:ext cx="2499068" cy="411393"/>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幅揃え</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8" name="正方形/長方形 118">
            <a:extLst>
              <a:ext uri="{FF2B5EF4-FFF2-40B4-BE49-F238E27FC236}">
                <a16:creationId xmlns:a16="http://schemas.microsoft.com/office/drawing/2014/main" id="{B103C822-4120-DF8E-4513-A9F5A0F13328}"/>
              </a:ext>
            </a:extLst>
          </p:cNvPr>
          <p:cNvSpPr/>
          <p:nvPr/>
        </p:nvSpPr>
        <p:spPr>
          <a:xfrm>
            <a:off x="4264709" y="3646069"/>
            <a:ext cx="2499068" cy="411392"/>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高さ揃え</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9" name="正方形/長方形 119">
            <a:extLst>
              <a:ext uri="{FF2B5EF4-FFF2-40B4-BE49-F238E27FC236}">
                <a16:creationId xmlns:a16="http://schemas.microsoft.com/office/drawing/2014/main" id="{0A04B4DF-652E-6856-F247-9260AF64F739}"/>
              </a:ext>
            </a:extLst>
          </p:cNvPr>
          <p:cNvSpPr/>
          <p:nvPr/>
        </p:nvSpPr>
        <p:spPr>
          <a:xfrm>
            <a:off x="4264709" y="4117912"/>
            <a:ext cx="2499068" cy="411392"/>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太さのトグル</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0" name="正方形/長方形 120">
            <a:extLst>
              <a:ext uri="{FF2B5EF4-FFF2-40B4-BE49-F238E27FC236}">
                <a16:creationId xmlns:a16="http://schemas.microsoft.com/office/drawing/2014/main" id="{B5CD6E8C-A0E2-D160-FA95-115385D9594E}"/>
              </a:ext>
            </a:extLst>
          </p:cNvPr>
          <p:cNvSpPr/>
          <p:nvPr/>
        </p:nvSpPr>
        <p:spPr>
          <a:xfrm>
            <a:off x="4264709" y="4589754"/>
            <a:ext cx="2499068" cy="411393"/>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点線のトグル</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1" name="正方形/長方形 121">
            <a:extLst>
              <a:ext uri="{FF2B5EF4-FFF2-40B4-BE49-F238E27FC236}">
                <a16:creationId xmlns:a16="http://schemas.microsoft.com/office/drawing/2014/main" id="{FC1FDE65-ECF1-20A7-FDF3-802B61C13D07}"/>
              </a:ext>
            </a:extLst>
          </p:cNvPr>
          <p:cNvSpPr/>
          <p:nvPr/>
        </p:nvSpPr>
        <p:spPr>
          <a:xfrm>
            <a:off x="4264709" y="5061597"/>
            <a:ext cx="2499068" cy="411393"/>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矢印のトグル</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2" name="正方形/長方形 122">
            <a:extLst>
              <a:ext uri="{FF2B5EF4-FFF2-40B4-BE49-F238E27FC236}">
                <a16:creationId xmlns:a16="http://schemas.microsoft.com/office/drawing/2014/main" id="{3A3B237C-F10E-2282-2F49-C5D43CE27ADE}"/>
              </a:ext>
            </a:extLst>
          </p:cNvPr>
          <p:cNvSpPr/>
          <p:nvPr/>
        </p:nvSpPr>
        <p:spPr>
          <a:xfrm>
            <a:off x="4264709" y="5533439"/>
            <a:ext cx="2499068" cy="411393"/>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線の色のトグル</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3" name="正方形/長方形 123">
            <a:extLst>
              <a:ext uri="{FF2B5EF4-FFF2-40B4-BE49-F238E27FC236}">
                <a16:creationId xmlns:a16="http://schemas.microsoft.com/office/drawing/2014/main" id="{64A2E894-3D99-3A48-73C4-9BBEB6A0154B}"/>
              </a:ext>
            </a:extLst>
          </p:cNvPr>
          <p:cNvSpPr/>
          <p:nvPr/>
        </p:nvSpPr>
        <p:spPr>
          <a:xfrm>
            <a:off x="4264709" y="6005282"/>
            <a:ext cx="2499068" cy="411393"/>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r>
              <a:rPr kumimoji="1" lang="ja-JP" altLang="en-US" sz="1600" b="1">
                <a:solidFill>
                  <a:schemeClr val="tx1"/>
                </a:solidFill>
                <a:latin typeface="Meiryo UI" panose="020B0604030504040204" pitchFamily="50" charset="-128"/>
                <a:ea typeface="Meiryo UI" panose="020B0604030504040204" pitchFamily="50" charset="-128"/>
              </a:rPr>
              <a:t>位置コピー</a:t>
            </a:r>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4" name="テキスト ボックス 125">
            <a:extLst>
              <a:ext uri="{FF2B5EF4-FFF2-40B4-BE49-F238E27FC236}">
                <a16:creationId xmlns:a16="http://schemas.microsoft.com/office/drawing/2014/main" id="{01540E65-9A41-70DD-5F9D-A35D4D325F6C}"/>
              </a:ext>
            </a:extLst>
          </p:cNvPr>
          <p:cNvSpPr txBox="1"/>
          <p:nvPr/>
        </p:nvSpPr>
        <p:spPr>
          <a:xfrm>
            <a:off x="4264709" y="2401640"/>
            <a:ext cx="2499070" cy="240294"/>
          </a:xfrm>
          <a:prstGeom prst="rect">
            <a:avLst/>
          </a:prstGeom>
        </p:spPr>
        <p:txBody>
          <a:bodyPr vert="horz" lIns="36000" tIns="36000" rIns="36000" bIns="3600" rtlCol="0" anchor="b">
            <a:spAutoFit/>
          </a:bodyPr>
          <a:lstStyle/>
          <a:p>
            <a:r>
              <a:rPr kumimoji="1" lang="ja-JP" altLang="en-US" sz="1600" b="1" dirty="0"/>
              <a:t>機能名</a:t>
            </a:r>
          </a:p>
        </p:txBody>
      </p:sp>
      <p:sp>
        <p:nvSpPr>
          <p:cNvPr id="25" name="テキスト ボックス 128">
            <a:extLst>
              <a:ext uri="{FF2B5EF4-FFF2-40B4-BE49-F238E27FC236}">
                <a16:creationId xmlns:a16="http://schemas.microsoft.com/office/drawing/2014/main" id="{BE42E44F-B87B-8438-1905-8E75FC842B11}"/>
              </a:ext>
            </a:extLst>
          </p:cNvPr>
          <p:cNvSpPr txBox="1"/>
          <p:nvPr/>
        </p:nvSpPr>
        <p:spPr>
          <a:xfrm>
            <a:off x="6811339" y="2401640"/>
            <a:ext cx="2499070" cy="240294"/>
          </a:xfrm>
          <a:prstGeom prst="rect">
            <a:avLst/>
          </a:prstGeom>
        </p:spPr>
        <p:txBody>
          <a:bodyPr vert="horz" lIns="36000" tIns="36000" rIns="36000" bIns="3600" rtlCol="0" anchor="b">
            <a:spAutoFit/>
          </a:bodyPr>
          <a:lstStyle/>
          <a:p>
            <a:r>
              <a:rPr kumimoji="1" lang="ja-JP" altLang="en-US" sz="1600" b="1" dirty="0"/>
              <a:t>ショートカット</a:t>
            </a:r>
          </a:p>
        </p:txBody>
      </p:sp>
      <p:sp>
        <p:nvSpPr>
          <p:cNvPr id="26" name="テキスト ボックス 131">
            <a:extLst>
              <a:ext uri="{FF2B5EF4-FFF2-40B4-BE49-F238E27FC236}">
                <a16:creationId xmlns:a16="http://schemas.microsoft.com/office/drawing/2014/main" id="{B1DC04F6-42D7-B2FC-0FB7-40F4796E8109}"/>
              </a:ext>
            </a:extLst>
          </p:cNvPr>
          <p:cNvSpPr txBox="1"/>
          <p:nvPr/>
        </p:nvSpPr>
        <p:spPr>
          <a:xfrm>
            <a:off x="9357968" y="2401640"/>
            <a:ext cx="2499070" cy="240294"/>
          </a:xfrm>
          <a:prstGeom prst="rect">
            <a:avLst/>
          </a:prstGeom>
        </p:spPr>
        <p:txBody>
          <a:bodyPr vert="horz" lIns="36000" tIns="36000" rIns="36000" bIns="3600" rtlCol="0" anchor="b">
            <a:spAutoFit/>
          </a:bodyPr>
          <a:lstStyle/>
          <a:p>
            <a:r>
              <a:rPr kumimoji="1" lang="ja-JP" altLang="en-US" sz="1600" b="1"/>
              <a:t>機能</a:t>
            </a:r>
            <a:endParaRPr kumimoji="1" lang="ja-JP" altLang="en-US" sz="1600" b="1" dirty="0"/>
          </a:p>
        </p:txBody>
      </p:sp>
      <p:sp>
        <p:nvSpPr>
          <p:cNvPr id="27" name="テキスト ボックス 133">
            <a:extLst>
              <a:ext uri="{FF2B5EF4-FFF2-40B4-BE49-F238E27FC236}">
                <a16:creationId xmlns:a16="http://schemas.microsoft.com/office/drawing/2014/main" id="{D8359D23-795E-5FB4-761B-021A8DB93675}"/>
              </a:ext>
            </a:extLst>
          </p:cNvPr>
          <p:cNvSpPr txBox="1"/>
          <p:nvPr/>
        </p:nvSpPr>
        <p:spPr>
          <a:xfrm>
            <a:off x="6811339" y="2702384"/>
            <a:ext cx="2499070" cy="267762"/>
          </a:xfrm>
          <a:prstGeom prst="rect">
            <a:avLst/>
          </a:prstGeom>
        </p:spPr>
        <p:txBody>
          <a:bodyPr vert="horz" lIns="36000" tIns="36000" rIns="36000" bIns="36000" rtlCol="0">
            <a:spAutoFit/>
          </a:bodyPr>
          <a:lstStyle/>
          <a:p>
            <a:r>
              <a:rPr kumimoji="1" lang="en-US" altLang="ja-JP" sz="1600"/>
              <a:t>Ctrl + Alt +Shift +E</a:t>
            </a:r>
            <a:endParaRPr kumimoji="1" lang="ja-JP" altLang="en-US" sz="1600" dirty="0"/>
          </a:p>
        </p:txBody>
      </p:sp>
      <p:sp>
        <p:nvSpPr>
          <p:cNvPr id="28" name="テキスト ボックス 134">
            <a:extLst>
              <a:ext uri="{FF2B5EF4-FFF2-40B4-BE49-F238E27FC236}">
                <a16:creationId xmlns:a16="http://schemas.microsoft.com/office/drawing/2014/main" id="{6A36B42B-F17F-7AA6-E390-3F7485BEBAB2}"/>
              </a:ext>
            </a:extLst>
          </p:cNvPr>
          <p:cNvSpPr txBox="1"/>
          <p:nvPr/>
        </p:nvSpPr>
        <p:spPr>
          <a:xfrm>
            <a:off x="9357968" y="2702384"/>
            <a:ext cx="2499070" cy="442035"/>
          </a:xfrm>
          <a:prstGeom prst="rect">
            <a:avLst/>
          </a:prstGeom>
        </p:spPr>
        <p:txBody>
          <a:bodyPr vert="horz" lIns="36000" tIns="36000" rIns="36000" bIns="36000" rtlCol="0">
            <a:spAutoFit/>
          </a:bodyPr>
          <a:lstStyle/>
          <a:p>
            <a:r>
              <a:rPr kumimoji="1" lang="ja-JP" altLang="en-US" sz="1200"/>
              <a:t>選択した図形のサイズを最初に選択した図形に揃える。</a:t>
            </a:r>
            <a:endParaRPr kumimoji="1" lang="ja-JP" altLang="en-US" sz="1200" dirty="0"/>
          </a:p>
        </p:txBody>
      </p:sp>
      <p:sp>
        <p:nvSpPr>
          <p:cNvPr id="29" name="テキスト ボックス 135">
            <a:extLst>
              <a:ext uri="{FF2B5EF4-FFF2-40B4-BE49-F238E27FC236}">
                <a16:creationId xmlns:a16="http://schemas.microsoft.com/office/drawing/2014/main" id="{C4E057F8-C9C2-A438-FA0F-B2D5DD581B0D}"/>
              </a:ext>
            </a:extLst>
          </p:cNvPr>
          <p:cNvSpPr txBox="1"/>
          <p:nvPr/>
        </p:nvSpPr>
        <p:spPr>
          <a:xfrm>
            <a:off x="6811339" y="3174226"/>
            <a:ext cx="2499070" cy="267762"/>
          </a:xfrm>
          <a:prstGeom prst="rect">
            <a:avLst/>
          </a:prstGeom>
        </p:spPr>
        <p:txBody>
          <a:bodyPr vert="horz" lIns="36000" tIns="36000" rIns="36000" bIns="36000" rtlCol="0">
            <a:spAutoFit/>
          </a:bodyPr>
          <a:lstStyle/>
          <a:p>
            <a:r>
              <a:rPr kumimoji="1" lang="en-US" altLang="ja-JP" sz="1600"/>
              <a:t>Ctrl + Alt + E</a:t>
            </a:r>
            <a:endParaRPr kumimoji="1" lang="ja-JP" altLang="en-US" sz="1600" dirty="0"/>
          </a:p>
        </p:txBody>
      </p:sp>
      <p:sp>
        <p:nvSpPr>
          <p:cNvPr id="33" name="テキスト ボックス 136">
            <a:extLst>
              <a:ext uri="{FF2B5EF4-FFF2-40B4-BE49-F238E27FC236}">
                <a16:creationId xmlns:a16="http://schemas.microsoft.com/office/drawing/2014/main" id="{6F851A73-BC24-5B10-9A38-17C9CE8E3C9A}"/>
              </a:ext>
            </a:extLst>
          </p:cNvPr>
          <p:cNvSpPr txBox="1"/>
          <p:nvPr/>
        </p:nvSpPr>
        <p:spPr>
          <a:xfrm>
            <a:off x="9357968" y="3174226"/>
            <a:ext cx="2499070" cy="442035"/>
          </a:xfrm>
          <a:prstGeom prst="rect">
            <a:avLst/>
          </a:prstGeom>
        </p:spPr>
        <p:txBody>
          <a:bodyPr vert="horz" lIns="36000" tIns="36000" rIns="36000" bIns="36000" rtlCol="0">
            <a:spAutoFit/>
          </a:bodyPr>
          <a:lstStyle/>
          <a:p>
            <a:r>
              <a:rPr kumimoji="1" lang="ja-JP" altLang="en-US" sz="1200"/>
              <a:t>選択した図形の横幅を最初に選択した図形に揃える。</a:t>
            </a:r>
            <a:endParaRPr kumimoji="1" lang="ja-JP" altLang="en-US" sz="1200" dirty="0"/>
          </a:p>
        </p:txBody>
      </p:sp>
      <p:sp>
        <p:nvSpPr>
          <p:cNvPr id="34" name="テキスト ボックス 137">
            <a:extLst>
              <a:ext uri="{FF2B5EF4-FFF2-40B4-BE49-F238E27FC236}">
                <a16:creationId xmlns:a16="http://schemas.microsoft.com/office/drawing/2014/main" id="{0E024821-AD31-8F05-60F4-160D4B82AC52}"/>
              </a:ext>
            </a:extLst>
          </p:cNvPr>
          <p:cNvSpPr txBox="1"/>
          <p:nvPr/>
        </p:nvSpPr>
        <p:spPr>
          <a:xfrm>
            <a:off x="6811339" y="3646069"/>
            <a:ext cx="2499070" cy="267762"/>
          </a:xfrm>
          <a:prstGeom prst="rect">
            <a:avLst/>
          </a:prstGeom>
        </p:spPr>
        <p:txBody>
          <a:bodyPr vert="horz" lIns="36000" tIns="36000" rIns="36000" bIns="36000" rtlCol="0">
            <a:spAutoFit/>
          </a:bodyPr>
          <a:lstStyle/>
          <a:p>
            <a:r>
              <a:rPr kumimoji="1" lang="en-US" altLang="ja-JP" sz="1600"/>
              <a:t>Ctrl + Shift + E</a:t>
            </a:r>
            <a:endParaRPr kumimoji="1" lang="ja-JP" altLang="en-US" sz="1600" dirty="0"/>
          </a:p>
        </p:txBody>
      </p:sp>
      <p:sp>
        <p:nvSpPr>
          <p:cNvPr id="38" name="テキスト ボックス 138">
            <a:extLst>
              <a:ext uri="{FF2B5EF4-FFF2-40B4-BE49-F238E27FC236}">
                <a16:creationId xmlns:a16="http://schemas.microsoft.com/office/drawing/2014/main" id="{00A0892D-8C65-CF93-C5EE-2EF4CDFD7C66}"/>
              </a:ext>
            </a:extLst>
          </p:cNvPr>
          <p:cNvSpPr txBox="1"/>
          <p:nvPr/>
        </p:nvSpPr>
        <p:spPr>
          <a:xfrm>
            <a:off x="9357968" y="3646069"/>
            <a:ext cx="2499070" cy="442035"/>
          </a:xfrm>
          <a:prstGeom prst="rect">
            <a:avLst/>
          </a:prstGeom>
        </p:spPr>
        <p:txBody>
          <a:bodyPr vert="horz" lIns="36000" tIns="36000" rIns="36000" bIns="36000" rtlCol="0">
            <a:spAutoFit/>
          </a:bodyPr>
          <a:lstStyle/>
          <a:p>
            <a:r>
              <a:rPr kumimoji="1" lang="ja-JP" altLang="en-US" sz="1200"/>
              <a:t>選択した図形の縦幅を最初に選択した図形に揃える。</a:t>
            </a:r>
            <a:endParaRPr kumimoji="1" lang="ja-JP" altLang="en-US" sz="1200" dirty="0"/>
          </a:p>
        </p:txBody>
      </p:sp>
      <p:sp>
        <p:nvSpPr>
          <p:cNvPr id="39" name="テキスト ボックス 139">
            <a:extLst>
              <a:ext uri="{FF2B5EF4-FFF2-40B4-BE49-F238E27FC236}">
                <a16:creationId xmlns:a16="http://schemas.microsoft.com/office/drawing/2014/main" id="{1CCBA31F-84C2-245E-2585-363509036D40}"/>
              </a:ext>
            </a:extLst>
          </p:cNvPr>
          <p:cNvSpPr txBox="1"/>
          <p:nvPr/>
        </p:nvSpPr>
        <p:spPr>
          <a:xfrm>
            <a:off x="6811339" y="4117912"/>
            <a:ext cx="2499070" cy="267762"/>
          </a:xfrm>
          <a:prstGeom prst="rect">
            <a:avLst/>
          </a:prstGeom>
        </p:spPr>
        <p:txBody>
          <a:bodyPr vert="horz" lIns="36000" tIns="36000" rIns="36000" bIns="36000" rtlCol="0">
            <a:spAutoFit/>
          </a:bodyPr>
          <a:lstStyle/>
          <a:p>
            <a:r>
              <a:rPr kumimoji="1" lang="en-US" altLang="ja-JP" sz="1600"/>
              <a:t>Ctrl + Alt +B</a:t>
            </a:r>
            <a:endParaRPr kumimoji="1" lang="ja-JP" altLang="en-US" sz="1600" dirty="0"/>
          </a:p>
        </p:txBody>
      </p:sp>
      <p:sp>
        <p:nvSpPr>
          <p:cNvPr id="43" name="テキスト ボックス 140">
            <a:extLst>
              <a:ext uri="{FF2B5EF4-FFF2-40B4-BE49-F238E27FC236}">
                <a16:creationId xmlns:a16="http://schemas.microsoft.com/office/drawing/2014/main" id="{7CDBC199-BE56-0174-1EC8-BABDB3D2FBCB}"/>
              </a:ext>
            </a:extLst>
          </p:cNvPr>
          <p:cNvSpPr txBox="1"/>
          <p:nvPr/>
        </p:nvSpPr>
        <p:spPr>
          <a:xfrm>
            <a:off x="9357968" y="4117912"/>
            <a:ext cx="2499070" cy="442035"/>
          </a:xfrm>
          <a:prstGeom prst="rect">
            <a:avLst/>
          </a:prstGeom>
        </p:spPr>
        <p:txBody>
          <a:bodyPr vert="horz" lIns="36000" tIns="36000" rIns="36000" bIns="36000" rtlCol="0">
            <a:spAutoFit/>
          </a:bodyPr>
          <a:lstStyle/>
          <a:p>
            <a:r>
              <a:rPr kumimoji="1" lang="ja-JP" altLang="en-US" sz="1200" dirty="0"/>
              <a:t>選択している図形の枠線の太さを</a:t>
            </a:r>
            <a:r>
              <a:rPr kumimoji="1" lang="en-US" altLang="ja-JP" sz="1200" dirty="0"/>
              <a:t>0.5pt→0.75pt→1.5pt→3pt</a:t>
            </a:r>
            <a:r>
              <a:rPr kumimoji="1" lang="ja-JP" altLang="en-US" sz="1200" dirty="0"/>
              <a:t>でトグル</a:t>
            </a:r>
          </a:p>
        </p:txBody>
      </p:sp>
      <p:sp>
        <p:nvSpPr>
          <p:cNvPr id="45" name="テキスト ボックス 141">
            <a:extLst>
              <a:ext uri="{FF2B5EF4-FFF2-40B4-BE49-F238E27FC236}">
                <a16:creationId xmlns:a16="http://schemas.microsoft.com/office/drawing/2014/main" id="{25D59D78-185C-5C29-41D4-914A562F2BAB}"/>
              </a:ext>
            </a:extLst>
          </p:cNvPr>
          <p:cNvSpPr txBox="1"/>
          <p:nvPr/>
        </p:nvSpPr>
        <p:spPr>
          <a:xfrm>
            <a:off x="6811339" y="4589754"/>
            <a:ext cx="2499070" cy="267762"/>
          </a:xfrm>
          <a:prstGeom prst="rect">
            <a:avLst/>
          </a:prstGeom>
        </p:spPr>
        <p:txBody>
          <a:bodyPr vert="horz" lIns="36000" tIns="36000" rIns="36000" bIns="36000" rtlCol="0">
            <a:spAutoFit/>
          </a:bodyPr>
          <a:lstStyle/>
          <a:p>
            <a:r>
              <a:rPr kumimoji="1" lang="en-US" altLang="ja-JP" sz="1600"/>
              <a:t>Ctrl + Alt +D</a:t>
            </a:r>
            <a:endParaRPr kumimoji="1" lang="ja-JP" altLang="en-US" sz="1600" dirty="0"/>
          </a:p>
        </p:txBody>
      </p:sp>
      <p:sp>
        <p:nvSpPr>
          <p:cNvPr id="47" name="テキスト ボックス 142">
            <a:extLst>
              <a:ext uri="{FF2B5EF4-FFF2-40B4-BE49-F238E27FC236}">
                <a16:creationId xmlns:a16="http://schemas.microsoft.com/office/drawing/2014/main" id="{4132E845-E275-7FFF-3BFD-0826D4E37046}"/>
              </a:ext>
            </a:extLst>
          </p:cNvPr>
          <p:cNvSpPr txBox="1"/>
          <p:nvPr/>
        </p:nvSpPr>
        <p:spPr>
          <a:xfrm>
            <a:off x="9357968" y="4589754"/>
            <a:ext cx="2499070" cy="442035"/>
          </a:xfrm>
          <a:prstGeom prst="rect">
            <a:avLst/>
          </a:prstGeom>
        </p:spPr>
        <p:txBody>
          <a:bodyPr vert="horz" lIns="36000" tIns="36000" rIns="36000" bIns="36000" rtlCol="0">
            <a:spAutoFit/>
          </a:bodyPr>
          <a:lstStyle/>
          <a:p>
            <a:r>
              <a:rPr kumimoji="1" lang="ja-JP" altLang="en-US" sz="1200" dirty="0"/>
              <a:t>枠線のスタイルを実線→点線</a:t>
            </a:r>
            <a:r>
              <a:rPr kumimoji="1" lang="en-US" altLang="ja-JP" sz="1200" dirty="0"/>
              <a:t>(</a:t>
            </a:r>
            <a:r>
              <a:rPr kumimoji="1" lang="ja-JP" altLang="en-US" sz="1200" dirty="0"/>
              <a:t>小</a:t>
            </a:r>
            <a:r>
              <a:rPr kumimoji="1" lang="en-US" altLang="ja-JP" sz="1200" dirty="0"/>
              <a:t>)→</a:t>
            </a:r>
            <a:r>
              <a:rPr kumimoji="1" lang="ja-JP" altLang="en-US" sz="1200" dirty="0"/>
              <a:t>点線</a:t>
            </a:r>
            <a:r>
              <a:rPr kumimoji="1" lang="en-US" altLang="ja-JP" sz="1200" dirty="0"/>
              <a:t>(</a:t>
            </a:r>
            <a:r>
              <a:rPr kumimoji="1" lang="ja-JP" altLang="en-US" sz="1200" dirty="0"/>
              <a:t>中</a:t>
            </a:r>
            <a:r>
              <a:rPr kumimoji="1" lang="en-US" altLang="ja-JP" sz="1200" dirty="0"/>
              <a:t>)→</a:t>
            </a:r>
            <a:r>
              <a:rPr kumimoji="1" lang="ja-JP" altLang="en-US" sz="1200" dirty="0"/>
              <a:t>点線</a:t>
            </a:r>
            <a:r>
              <a:rPr kumimoji="1" lang="en-US" altLang="ja-JP" sz="1200" dirty="0"/>
              <a:t>(</a:t>
            </a:r>
            <a:r>
              <a:rPr kumimoji="1" lang="ja-JP" altLang="en-US" sz="1200" dirty="0"/>
              <a:t>大</a:t>
            </a:r>
            <a:r>
              <a:rPr kumimoji="1" lang="en-US" altLang="ja-JP" sz="1200" dirty="0"/>
              <a:t>)</a:t>
            </a:r>
            <a:r>
              <a:rPr kumimoji="1" lang="ja-JP" altLang="en-US" sz="1200" dirty="0"/>
              <a:t>でトグルする。</a:t>
            </a:r>
          </a:p>
        </p:txBody>
      </p:sp>
      <p:sp>
        <p:nvSpPr>
          <p:cNvPr id="57" name="テキスト ボックス 143">
            <a:extLst>
              <a:ext uri="{FF2B5EF4-FFF2-40B4-BE49-F238E27FC236}">
                <a16:creationId xmlns:a16="http://schemas.microsoft.com/office/drawing/2014/main" id="{8711D8B8-3D99-045C-5573-5659300EA06F}"/>
              </a:ext>
            </a:extLst>
          </p:cNvPr>
          <p:cNvSpPr txBox="1"/>
          <p:nvPr/>
        </p:nvSpPr>
        <p:spPr>
          <a:xfrm>
            <a:off x="6811339" y="5061597"/>
            <a:ext cx="2499070" cy="267762"/>
          </a:xfrm>
          <a:prstGeom prst="rect">
            <a:avLst/>
          </a:prstGeom>
        </p:spPr>
        <p:txBody>
          <a:bodyPr vert="horz" lIns="36000" tIns="36000" rIns="36000" bIns="36000" rtlCol="0">
            <a:spAutoFit/>
          </a:bodyPr>
          <a:lstStyle/>
          <a:p>
            <a:r>
              <a:rPr kumimoji="1" lang="en-US" altLang="ja-JP" sz="1600"/>
              <a:t>Ctrl + Alt +A</a:t>
            </a:r>
            <a:endParaRPr kumimoji="1" lang="ja-JP" altLang="en-US" sz="1600" dirty="0"/>
          </a:p>
        </p:txBody>
      </p:sp>
      <p:sp>
        <p:nvSpPr>
          <p:cNvPr id="58" name="テキスト ボックス 144">
            <a:extLst>
              <a:ext uri="{FF2B5EF4-FFF2-40B4-BE49-F238E27FC236}">
                <a16:creationId xmlns:a16="http://schemas.microsoft.com/office/drawing/2014/main" id="{B5EDA96B-AFEF-795E-77BC-0E576E9C4A65}"/>
              </a:ext>
            </a:extLst>
          </p:cNvPr>
          <p:cNvSpPr txBox="1"/>
          <p:nvPr/>
        </p:nvSpPr>
        <p:spPr>
          <a:xfrm>
            <a:off x="9357968" y="5061597"/>
            <a:ext cx="2499070" cy="442035"/>
          </a:xfrm>
          <a:prstGeom prst="rect">
            <a:avLst/>
          </a:prstGeom>
        </p:spPr>
        <p:txBody>
          <a:bodyPr vert="horz" lIns="36000" tIns="36000" rIns="36000" bIns="36000" rtlCol="0">
            <a:spAutoFit/>
          </a:bodyPr>
          <a:lstStyle/>
          <a:p>
            <a:r>
              <a:rPr kumimoji="1" lang="ja-JP" altLang="en-US" sz="1200" dirty="0"/>
              <a:t>線の先端を左矢印→右矢印→両矢印→左点→右点→無しでトグルする。</a:t>
            </a:r>
          </a:p>
        </p:txBody>
      </p:sp>
      <p:sp>
        <p:nvSpPr>
          <p:cNvPr id="59" name="テキスト ボックス 145">
            <a:extLst>
              <a:ext uri="{FF2B5EF4-FFF2-40B4-BE49-F238E27FC236}">
                <a16:creationId xmlns:a16="http://schemas.microsoft.com/office/drawing/2014/main" id="{0B0CF2CD-1F5A-F45B-AF8A-2118A43881C1}"/>
              </a:ext>
            </a:extLst>
          </p:cNvPr>
          <p:cNvSpPr txBox="1"/>
          <p:nvPr/>
        </p:nvSpPr>
        <p:spPr>
          <a:xfrm>
            <a:off x="6811339" y="5533439"/>
            <a:ext cx="2499070" cy="267762"/>
          </a:xfrm>
          <a:prstGeom prst="rect">
            <a:avLst/>
          </a:prstGeom>
        </p:spPr>
        <p:txBody>
          <a:bodyPr vert="horz" lIns="36000" tIns="36000" rIns="36000" bIns="36000" rtlCol="0">
            <a:spAutoFit/>
          </a:bodyPr>
          <a:lstStyle/>
          <a:p>
            <a:r>
              <a:rPr kumimoji="1" lang="en-US" altLang="ja-JP" sz="1600"/>
              <a:t>Ctcl+Shift+C</a:t>
            </a:r>
            <a:endParaRPr kumimoji="1" lang="ja-JP" altLang="en-US" sz="1600" dirty="0"/>
          </a:p>
        </p:txBody>
      </p:sp>
      <p:sp>
        <p:nvSpPr>
          <p:cNvPr id="60" name="テキスト ボックス 146">
            <a:extLst>
              <a:ext uri="{FF2B5EF4-FFF2-40B4-BE49-F238E27FC236}">
                <a16:creationId xmlns:a16="http://schemas.microsoft.com/office/drawing/2014/main" id="{4AA5524E-1AA2-0D6E-9442-C319151DD67D}"/>
              </a:ext>
            </a:extLst>
          </p:cNvPr>
          <p:cNvSpPr txBox="1"/>
          <p:nvPr/>
        </p:nvSpPr>
        <p:spPr>
          <a:xfrm>
            <a:off x="9357968" y="5533439"/>
            <a:ext cx="2499070" cy="257369"/>
          </a:xfrm>
          <a:prstGeom prst="rect">
            <a:avLst/>
          </a:prstGeom>
        </p:spPr>
        <p:txBody>
          <a:bodyPr vert="horz" lIns="36000" tIns="36000" rIns="36000" bIns="36000" rtlCol="0">
            <a:spAutoFit/>
          </a:bodyPr>
          <a:lstStyle/>
          <a:p>
            <a:r>
              <a:rPr kumimoji="1" lang="en-US" altLang="ja-JP" sz="1200"/>
              <a:t>Ctcl+Shift+C</a:t>
            </a:r>
            <a:endParaRPr kumimoji="1" lang="ja-JP" altLang="en-US" sz="1200" dirty="0"/>
          </a:p>
        </p:txBody>
      </p:sp>
      <p:sp>
        <p:nvSpPr>
          <p:cNvPr id="61" name="テキスト ボックス 147">
            <a:extLst>
              <a:ext uri="{FF2B5EF4-FFF2-40B4-BE49-F238E27FC236}">
                <a16:creationId xmlns:a16="http://schemas.microsoft.com/office/drawing/2014/main" id="{0EA45605-802D-D0C5-8A0F-9576708F671B}"/>
              </a:ext>
            </a:extLst>
          </p:cNvPr>
          <p:cNvSpPr txBox="1"/>
          <p:nvPr/>
        </p:nvSpPr>
        <p:spPr>
          <a:xfrm>
            <a:off x="6811339" y="6005282"/>
            <a:ext cx="2499070" cy="267762"/>
          </a:xfrm>
          <a:prstGeom prst="rect">
            <a:avLst/>
          </a:prstGeom>
        </p:spPr>
        <p:txBody>
          <a:bodyPr vert="horz" lIns="36000" tIns="36000" rIns="36000" bIns="36000" rtlCol="0">
            <a:spAutoFit/>
          </a:bodyPr>
          <a:lstStyle/>
          <a:p>
            <a:r>
              <a:rPr kumimoji="1" lang="en-US" altLang="ja-JP" sz="1600"/>
              <a:t>Ctrl + Alt +Shift + C</a:t>
            </a:r>
            <a:endParaRPr kumimoji="1" lang="ja-JP" altLang="en-US" sz="1600" dirty="0"/>
          </a:p>
        </p:txBody>
      </p:sp>
      <p:sp>
        <p:nvSpPr>
          <p:cNvPr id="62" name="テキスト ボックス 148">
            <a:extLst>
              <a:ext uri="{FF2B5EF4-FFF2-40B4-BE49-F238E27FC236}">
                <a16:creationId xmlns:a16="http://schemas.microsoft.com/office/drawing/2014/main" id="{B9260002-88E2-DE33-EA88-18BC80F5D165}"/>
              </a:ext>
            </a:extLst>
          </p:cNvPr>
          <p:cNvSpPr txBox="1"/>
          <p:nvPr/>
        </p:nvSpPr>
        <p:spPr>
          <a:xfrm>
            <a:off x="9357968" y="6005282"/>
            <a:ext cx="2499070" cy="442035"/>
          </a:xfrm>
          <a:prstGeom prst="rect">
            <a:avLst/>
          </a:prstGeom>
        </p:spPr>
        <p:txBody>
          <a:bodyPr vert="horz" lIns="36000" tIns="36000" rIns="36000" bIns="36000" rtlCol="0">
            <a:spAutoFit/>
          </a:bodyPr>
          <a:lstStyle/>
          <a:p>
            <a:r>
              <a:rPr kumimoji="1" lang="ja-JP" altLang="en-US" sz="1200"/>
              <a:t>選択している図形の位置情報をコピーする。</a:t>
            </a:r>
            <a:endParaRPr kumimoji="1" lang="ja-JP" altLang="en-US" sz="1200" dirty="0"/>
          </a:p>
        </p:txBody>
      </p:sp>
      <p:sp>
        <p:nvSpPr>
          <p:cNvPr id="5" name="吹き出し: 角を丸めた四角形 4">
            <a:extLst>
              <a:ext uri="{FF2B5EF4-FFF2-40B4-BE49-F238E27FC236}">
                <a16:creationId xmlns:a16="http://schemas.microsoft.com/office/drawing/2014/main" id="{AEC3DD68-722B-A4DC-C0A8-C81193DD5045}"/>
              </a:ext>
            </a:extLst>
          </p:cNvPr>
          <p:cNvSpPr>
            <a:spLocks/>
          </p:cNvSpPr>
          <p:nvPr/>
        </p:nvSpPr>
        <p:spPr>
          <a:xfrm>
            <a:off x="424267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6" name="吹き出し: 角を丸めた四角形 5">
            <a:extLst>
              <a:ext uri="{FF2B5EF4-FFF2-40B4-BE49-F238E27FC236}">
                <a16:creationId xmlns:a16="http://schemas.microsoft.com/office/drawing/2014/main" id="{26F05D2F-CE63-CF44-3AFA-FEE38BC11900}"/>
              </a:ext>
            </a:extLst>
          </p:cNvPr>
          <p:cNvSpPr>
            <a:spLocks/>
          </p:cNvSpPr>
          <p:nvPr/>
        </p:nvSpPr>
        <p:spPr>
          <a:xfrm>
            <a:off x="8320585"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49104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extLst>
              <p:ext uri="{D42A27DB-BD31-4B8C-83A1-F6EECF244321}">
                <p14:modId xmlns:p14="http://schemas.microsoft.com/office/powerpoint/2010/main" val="1195579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3" name="TextBox 12">
            <a:extLst>
              <a:ext uri="{FF2B5EF4-FFF2-40B4-BE49-F238E27FC236}">
                <a16:creationId xmlns:a16="http://schemas.microsoft.com/office/drawing/2014/main" id="{0C1A4121-6F92-5451-F2E4-56705DD081B0}"/>
              </a:ext>
            </a:extLst>
          </p:cNvPr>
          <p:cNvSpPr txBox="1"/>
          <p:nvPr/>
        </p:nvSpPr>
        <p:spPr>
          <a:xfrm>
            <a:off x="349250" y="908050"/>
            <a:ext cx="8513095" cy="4605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t>表をテキストボックスに変換する</a:t>
            </a:r>
          </a:p>
        </p:txBody>
      </p:sp>
      <p:graphicFrame>
        <p:nvGraphicFramePr>
          <p:cNvPr id="5" name="Table 4">
            <a:extLst>
              <a:ext uri="{FF2B5EF4-FFF2-40B4-BE49-F238E27FC236}">
                <a16:creationId xmlns:a16="http://schemas.microsoft.com/office/drawing/2014/main" id="{4B3A46E4-EF23-3B47-83AD-E1099380FA82}"/>
              </a:ext>
            </a:extLst>
          </p:cNvPr>
          <p:cNvGraphicFramePr>
            <a:graphicFrameLocks noGrp="1"/>
          </p:cNvGraphicFramePr>
          <p:nvPr/>
        </p:nvGraphicFramePr>
        <p:xfrm>
          <a:off x="1310640" y="1675131"/>
          <a:ext cx="9928377" cy="4246685"/>
        </p:xfrm>
        <a:graphic>
          <a:graphicData uri="http://schemas.openxmlformats.org/drawingml/2006/table">
            <a:tbl>
              <a:tblPr>
                <a:tableStyleId>{5C22544A-7EE6-4342-B048-85BDC9FD1C3A}</a:tableStyleId>
              </a:tblPr>
              <a:tblGrid>
                <a:gridCol w="2253146">
                  <a:extLst>
                    <a:ext uri="{9D8B030D-6E8A-4147-A177-3AD203B41FA5}">
                      <a16:colId xmlns:a16="http://schemas.microsoft.com/office/drawing/2014/main" val="106919967"/>
                    </a:ext>
                  </a:extLst>
                </a:gridCol>
                <a:gridCol w="2930543">
                  <a:extLst>
                    <a:ext uri="{9D8B030D-6E8A-4147-A177-3AD203B41FA5}">
                      <a16:colId xmlns:a16="http://schemas.microsoft.com/office/drawing/2014/main" val="4090482015"/>
                    </a:ext>
                  </a:extLst>
                </a:gridCol>
                <a:gridCol w="4744688">
                  <a:extLst>
                    <a:ext uri="{9D8B030D-6E8A-4147-A177-3AD203B41FA5}">
                      <a16:colId xmlns:a16="http://schemas.microsoft.com/office/drawing/2014/main" val="3352749409"/>
                    </a:ext>
                  </a:extLst>
                </a:gridCol>
              </a:tblGrid>
              <a:tr h="225251">
                <a:tc>
                  <a:txBody>
                    <a:bodyPr/>
                    <a:lstStyle/>
                    <a:p>
                      <a:pPr algn="l" rtl="0" fontAlgn="ctr"/>
                      <a:r>
                        <a:rPr lang="ja-JP" altLang="en-US" sz="1600" u="none" strike="noStrike">
                          <a:effectLst/>
                        </a:rPr>
                        <a:t>機能名</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ショートカット</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機能</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1732356316"/>
                  </a:ext>
                </a:extLst>
              </a:tr>
              <a:tr h="449583">
                <a:tc>
                  <a:txBody>
                    <a:bodyPr/>
                    <a:lstStyle/>
                    <a:p>
                      <a:pPr algn="l" rtl="0" fontAlgn="ctr"/>
                      <a:r>
                        <a:rPr lang="ja-JP" altLang="en-US" sz="1600" u="none" strike="noStrike">
                          <a:effectLst/>
                        </a:rPr>
                        <a:t>大きさ揃え</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+Shift +E</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選択した図形のサイズを最初に選択した図形に揃える。</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1392022687"/>
                  </a:ext>
                </a:extLst>
              </a:tr>
              <a:tr h="449583">
                <a:tc>
                  <a:txBody>
                    <a:bodyPr/>
                    <a:lstStyle/>
                    <a:p>
                      <a:pPr algn="l" rtl="0" fontAlgn="ctr"/>
                      <a:r>
                        <a:rPr lang="ja-JP" altLang="en-US" sz="1600" u="none" strike="noStrike">
                          <a:effectLst/>
                        </a:rPr>
                        <a:t>幅揃え</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 E</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dirty="0">
                          <a:effectLst/>
                        </a:rPr>
                        <a:t>選択した図形の横幅を最初に選択した図形に揃える。</a:t>
                      </a:r>
                      <a:endParaRPr lang="ja-JP" altLang="en-US" sz="1600" b="0" i="0" u="none" strike="noStrike" dirty="0">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2537607076"/>
                  </a:ext>
                </a:extLst>
              </a:tr>
              <a:tr h="449583">
                <a:tc>
                  <a:txBody>
                    <a:bodyPr/>
                    <a:lstStyle/>
                    <a:p>
                      <a:pPr algn="l" rtl="0" fontAlgn="ctr"/>
                      <a:r>
                        <a:rPr lang="ja-JP" altLang="en-US" sz="1600" u="none" strike="noStrike">
                          <a:effectLst/>
                        </a:rPr>
                        <a:t>高さ揃え</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Shift + E</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選択した図形の縦幅を最初に選択した図形に揃える。</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3613576445"/>
                  </a:ext>
                </a:extLst>
              </a:tr>
              <a:tr h="610845">
                <a:tc>
                  <a:txBody>
                    <a:bodyPr/>
                    <a:lstStyle/>
                    <a:p>
                      <a:pPr algn="l" rtl="0" fontAlgn="ctr"/>
                      <a:r>
                        <a:rPr lang="ja-JP" altLang="en-US" sz="1600" u="none" strike="noStrike">
                          <a:effectLst/>
                        </a:rPr>
                        <a:t>太さのトグル</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+B</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選択している図形の枠線の太さを</a:t>
                      </a:r>
                      <a:r>
                        <a:rPr lang="en-US" altLang="ja-JP" sz="1600" u="none" strike="noStrike">
                          <a:effectLst/>
                        </a:rPr>
                        <a:t>0.5pt→0.75pt→1.5pt→3pt</a:t>
                      </a:r>
                      <a:r>
                        <a:rPr lang="ja-JP" altLang="en-US" sz="1600" u="none" strike="noStrike">
                          <a:effectLst/>
                        </a:rPr>
                        <a:t>でトグルする。</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1149339500"/>
                  </a:ext>
                </a:extLst>
              </a:tr>
              <a:tr h="673916">
                <a:tc>
                  <a:txBody>
                    <a:bodyPr/>
                    <a:lstStyle/>
                    <a:p>
                      <a:pPr algn="l" rtl="0" fontAlgn="ctr"/>
                      <a:r>
                        <a:rPr lang="ja-JP" altLang="en-US" sz="1600" u="none" strike="noStrike">
                          <a:effectLst/>
                        </a:rPr>
                        <a:t>点線のトグル</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+D</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dirty="0">
                          <a:effectLst/>
                        </a:rPr>
                        <a:t>選択している図形の枠線のスタイルを実線→点線</a:t>
                      </a:r>
                      <a:r>
                        <a:rPr lang="en-US" altLang="ja-JP" sz="1600" u="none" strike="noStrike" dirty="0">
                          <a:effectLst/>
                        </a:rPr>
                        <a:t>(</a:t>
                      </a:r>
                      <a:r>
                        <a:rPr lang="ja-JP" altLang="en-US" sz="1600" u="none" strike="noStrike" dirty="0">
                          <a:effectLst/>
                        </a:rPr>
                        <a:t>小</a:t>
                      </a:r>
                      <a:r>
                        <a:rPr lang="en-US" altLang="ja-JP" sz="1600" u="none" strike="noStrike" dirty="0">
                          <a:effectLst/>
                        </a:rPr>
                        <a:t>)→</a:t>
                      </a:r>
                      <a:r>
                        <a:rPr lang="ja-JP" altLang="en-US" sz="1600" u="none" strike="noStrike" dirty="0">
                          <a:effectLst/>
                        </a:rPr>
                        <a:t>点線</a:t>
                      </a:r>
                      <a:r>
                        <a:rPr lang="en-US" altLang="ja-JP" sz="1600" u="none" strike="noStrike" dirty="0">
                          <a:effectLst/>
                        </a:rPr>
                        <a:t>(</a:t>
                      </a:r>
                      <a:r>
                        <a:rPr lang="ja-JP" altLang="en-US" sz="1600" u="none" strike="noStrike" dirty="0">
                          <a:effectLst/>
                        </a:rPr>
                        <a:t>中</a:t>
                      </a:r>
                      <a:r>
                        <a:rPr lang="en-US" altLang="ja-JP" sz="1600" u="none" strike="noStrike" dirty="0">
                          <a:effectLst/>
                        </a:rPr>
                        <a:t>)→</a:t>
                      </a:r>
                      <a:r>
                        <a:rPr lang="ja-JP" altLang="en-US" sz="1600" u="none" strike="noStrike" dirty="0">
                          <a:effectLst/>
                        </a:rPr>
                        <a:t>点線</a:t>
                      </a:r>
                      <a:r>
                        <a:rPr lang="en-US" altLang="ja-JP" sz="1600" u="none" strike="noStrike" dirty="0">
                          <a:effectLst/>
                        </a:rPr>
                        <a:t>(</a:t>
                      </a:r>
                      <a:r>
                        <a:rPr lang="ja-JP" altLang="en-US" sz="1600" u="none" strike="noStrike" dirty="0">
                          <a:effectLst/>
                        </a:rPr>
                        <a:t>大</a:t>
                      </a:r>
                      <a:r>
                        <a:rPr lang="en-US" altLang="ja-JP" sz="1600" u="none" strike="noStrike" dirty="0">
                          <a:effectLst/>
                        </a:rPr>
                        <a:t>)</a:t>
                      </a:r>
                      <a:r>
                        <a:rPr lang="ja-JP" altLang="en-US" sz="1600" u="none" strike="noStrike" dirty="0">
                          <a:effectLst/>
                        </a:rPr>
                        <a:t>でトグルする。</a:t>
                      </a:r>
                      <a:endParaRPr lang="ja-JP" altLang="en-US" sz="1600" b="0" i="0" u="none" strike="noStrike" dirty="0">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1807645197"/>
                  </a:ext>
                </a:extLst>
              </a:tr>
              <a:tr h="673916">
                <a:tc>
                  <a:txBody>
                    <a:bodyPr/>
                    <a:lstStyle/>
                    <a:p>
                      <a:pPr algn="l" rtl="0" fontAlgn="ctr"/>
                      <a:r>
                        <a:rPr lang="ja-JP" altLang="en-US" sz="1600" u="none" strike="noStrike">
                          <a:effectLst/>
                        </a:rPr>
                        <a:t>矢印のトグル</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+A</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a:effectLst/>
                        </a:rPr>
                        <a:t>選択している線の先端を左矢印→右矢印→両矢印→左点→右点→無しでトグルする。</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581666566"/>
                  </a:ext>
                </a:extLst>
              </a:tr>
              <a:tr h="225251">
                <a:tc>
                  <a:txBody>
                    <a:bodyPr/>
                    <a:lstStyle/>
                    <a:p>
                      <a:pPr algn="l" rtl="0" fontAlgn="ctr"/>
                      <a:r>
                        <a:rPr lang="ja-JP" altLang="en-US" sz="1600" u="none" strike="noStrike">
                          <a:effectLst/>
                        </a:rPr>
                        <a:t>線の色のトグル</a:t>
                      </a:r>
                      <a:endParaRPr lang="ja-JP" alt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Ctcl+Shift+C</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Ctcl+Shift+C</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820475654"/>
                  </a:ext>
                </a:extLst>
              </a:tr>
              <a:tr h="449583">
                <a:tc>
                  <a:txBody>
                    <a:bodyPr/>
                    <a:lstStyle/>
                    <a:p>
                      <a:pPr algn="l" rtl="0" fontAlgn="ctr"/>
                      <a:r>
                        <a:rPr lang="ja-JP" altLang="en-US" sz="1600" u="none" strike="noStrike" dirty="0">
                          <a:effectLst/>
                        </a:rPr>
                        <a:t>位置コピー</a:t>
                      </a:r>
                      <a:endParaRPr lang="ja-JP" altLang="en-US" sz="1600" b="0" i="0" u="none" strike="noStrike" dirty="0">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en-US" sz="1600" u="none" strike="noStrike">
                          <a:effectLst/>
                        </a:rPr>
                        <a:t>Ctrl + Alt +Shift + C</a:t>
                      </a:r>
                      <a:endParaRPr lang="en-US" sz="1600" b="0" i="0" u="none" strike="noStrike">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tc>
                  <a:txBody>
                    <a:bodyPr/>
                    <a:lstStyle/>
                    <a:p>
                      <a:pPr algn="l" rtl="0" fontAlgn="ctr"/>
                      <a:r>
                        <a:rPr lang="ja-JP" altLang="en-US" sz="1600" u="none" strike="noStrike" dirty="0">
                          <a:effectLst/>
                        </a:rPr>
                        <a:t>選択している図形の位置情報をコピーする。</a:t>
                      </a:r>
                      <a:endParaRPr lang="ja-JP" altLang="en-US" sz="1600" b="0" i="0" u="none" strike="noStrike" dirty="0">
                        <a:solidFill>
                          <a:srgbClr val="282828"/>
                        </a:solidFill>
                        <a:effectLst/>
                        <a:latin typeface="ＭＳ Ｐゴシック" panose="020B0600070205080204" pitchFamily="50" charset="-128"/>
                        <a:ea typeface="ＭＳ Ｐゴシック" panose="020B0600070205080204" pitchFamily="50" charset="-128"/>
                      </a:endParaRPr>
                    </a:p>
                  </a:txBody>
                  <a:tcPr marL="998" marR="998" marT="998" marB="0" anchor="ctr"/>
                </a:tc>
                <a:extLst>
                  <a:ext uri="{0D108BD9-81ED-4DB2-BD59-A6C34878D82A}">
                    <a16:rowId xmlns:a16="http://schemas.microsoft.com/office/drawing/2014/main" val="2796814648"/>
                  </a:ext>
                </a:extLst>
              </a:tr>
            </a:tbl>
          </a:graphicData>
        </a:graphic>
      </p:graphicFrame>
      <p:sp>
        <p:nvSpPr>
          <p:cNvPr id="8" name="Title 7">
            <a:extLst>
              <a:ext uri="{FF2B5EF4-FFF2-40B4-BE49-F238E27FC236}">
                <a16:creationId xmlns:a16="http://schemas.microsoft.com/office/drawing/2014/main" id="{FB3B6066-4D5A-1E3F-FE3A-6849376BE26F}"/>
              </a:ext>
            </a:extLst>
          </p:cNvPr>
          <p:cNvSpPr>
            <a:spLocks noGrp="1"/>
          </p:cNvSpPr>
          <p:nvPr>
            <p:ph type="title"/>
          </p:nvPr>
        </p:nvSpPr>
        <p:spPr>
          <a:xfrm>
            <a:off x="349250" y="333375"/>
            <a:ext cx="11518900" cy="539750"/>
          </a:xfrm>
        </p:spPr>
        <p:txBody>
          <a:bodyPr vert="horz" wrap="square" lIns="36000" tIns="36000" rIns="36000" bIns="36000" rtlCol="0">
            <a:noAutofit/>
          </a:bodyPr>
          <a:lstStyle/>
          <a:p>
            <a:pPr marL="625475"/>
            <a:r>
              <a:rPr lang="ja-JP" altLang="en-US" sz="3200" dirty="0"/>
              <a:t>表を図形へ変換</a:t>
            </a:r>
          </a:p>
        </p:txBody>
      </p:sp>
      <p:sp>
        <p:nvSpPr>
          <p:cNvPr id="18" name="Text Placeholder 17">
            <a:extLst>
              <a:ext uri="{FF2B5EF4-FFF2-40B4-BE49-F238E27FC236}">
                <a16:creationId xmlns:a16="http://schemas.microsoft.com/office/drawing/2014/main" id="{7679782A-12B9-230B-60EA-68917E45226E}"/>
              </a:ext>
            </a:extLst>
          </p:cNvPr>
          <p:cNvSpPr>
            <a:spLocks noGrp="1"/>
          </p:cNvSpPr>
          <p:nvPr>
            <p:ph type="body" sz="quarter" idx="15"/>
          </p:nvPr>
        </p:nvSpPr>
        <p:spPr/>
        <p:txBody>
          <a:bodyPr/>
          <a:lstStyle/>
          <a:p>
            <a:endParaRPr lang="ja-JP" altLang="en-US"/>
          </a:p>
        </p:txBody>
      </p:sp>
      <p:pic>
        <p:nvPicPr>
          <p:cNvPr id="19" name="Picture 18" descr="BulletListDefault">
            <a:extLst>
              <a:ext uri="{FF2B5EF4-FFF2-40B4-BE49-F238E27FC236}">
                <a16:creationId xmlns:a16="http://schemas.microsoft.com/office/drawing/2014/main" id="{14F31535-4018-2E0F-750D-F5319CE8377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150" y="369570"/>
            <a:ext cx="528320" cy="538480"/>
          </a:xfrm>
          <a:prstGeom prst="rect">
            <a:avLst/>
          </a:prstGeom>
          <a:noFill/>
          <a:extLst>
            <a:ext uri="{909E8E84-426E-40DD-AFC4-6F175D3DCCD1}">
              <a14:hiddenFill xmlns:a14="http://schemas.microsoft.com/office/drawing/2010/main">
                <a:solidFill>
                  <a:srgbClr val="FFFFFF"/>
                </a:solidFill>
              </a14:hiddenFill>
            </a:ext>
          </a:extLst>
        </p:spPr>
      </p:pic>
      <p:sp>
        <p:nvSpPr>
          <p:cNvPr id="3" name="吹き出し: 角を丸めた四角形 2">
            <a:extLst>
              <a:ext uri="{FF2B5EF4-FFF2-40B4-BE49-F238E27FC236}">
                <a16:creationId xmlns:a16="http://schemas.microsoft.com/office/drawing/2014/main" id="{0D272E54-D6B9-C6D8-006F-A729DE2EC262}"/>
              </a:ext>
            </a:extLst>
          </p:cNvPr>
          <p:cNvSpPr>
            <a:spLocks/>
          </p:cNvSpPr>
          <p:nvPr/>
        </p:nvSpPr>
        <p:spPr>
          <a:xfrm>
            <a:off x="491379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44523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grpSp>
        <p:nvGrpSpPr>
          <p:cNvPr id="17" name="Group 16">
            <a:extLst>
              <a:ext uri="{FF2B5EF4-FFF2-40B4-BE49-F238E27FC236}">
                <a16:creationId xmlns:a16="http://schemas.microsoft.com/office/drawing/2014/main" id="{D4A8A698-74D0-E13A-ECC7-848F863A81F5}"/>
              </a:ext>
            </a:extLst>
          </p:cNvPr>
          <p:cNvGrpSpPr/>
          <p:nvPr/>
        </p:nvGrpSpPr>
        <p:grpSpPr>
          <a:xfrm>
            <a:off x="310865" y="1621745"/>
            <a:ext cx="3632073" cy="3614511"/>
            <a:chOff x="310865" y="2426503"/>
            <a:chExt cx="3632073" cy="3614511"/>
          </a:xfrm>
        </p:grpSpPr>
        <p:sp>
          <p:nvSpPr>
            <p:cNvPr id="11" name="TextBox 10">
              <a:extLst>
                <a:ext uri="{FF2B5EF4-FFF2-40B4-BE49-F238E27FC236}">
                  <a16:creationId xmlns:a16="http://schemas.microsoft.com/office/drawing/2014/main" id="{E1467BAF-C643-F602-396D-E50188AB40B9}"/>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補足資料へ</a:t>
              </a:r>
              <a:br>
                <a:rPr lang="en-US" altLang="ja-JP" dirty="0"/>
              </a:br>
              <a:r>
                <a:rPr lang="ja-JP" altLang="en-US" dirty="0"/>
                <a:t>移動</a:t>
              </a:r>
              <a:endParaRPr lang="en-US" altLang="ja-JP" dirty="0"/>
            </a:p>
          </p:txBody>
        </p:sp>
        <p:sp>
          <p:nvSpPr>
            <p:cNvPr id="13" name="TextBox 12">
              <a:extLst>
                <a:ext uri="{FF2B5EF4-FFF2-40B4-BE49-F238E27FC236}">
                  <a16:creationId xmlns:a16="http://schemas.microsoft.com/office/drawing/2014/main" id="{0C1A4121-6F92-5451-F2E4-56705DD081B0}"/>
                </a:ext>
              </a:extLst>
            </p:cNvPr>
            <p:cNvSpPr txBox="1"/>
            <p:nvPr/>
          </p:nvSpPr>
          <p:spPr>
            <a:xfrm>
              <a:off x="368740" y="3641520"/>
              <a:ext cx="3574198" cy="2399494"/>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選択したスライドをドキュメントの最後に移動させる。その際、「</a:t>
              </a:r>
              <a:r>
                <a:rPr lang="en-US" altLang="ja-JP" sz="2800" dirty="0">
                  <a:solidFill>
                    <a:schemeClr val="bg1"/>
                  </a:solidFill>
                </a:rPr>
                <a:t>Appendix</a:t>
              </a:r>
              <a:r>
                <a:rPr lang="ja-JP" altLang="en-US" sz="2800" dirty="0">
                  <a:solidFill>
                    <a:schemeClr val="bg1"/>
                  </a:solidFill>
                </a:rPr>
                <a:t>」というタイトルのスライドが存在しない場合は追加する</a:t>
              </a:r>
            </a:p>
          </p:txBody>
        </p:sp>
        <p:pic>
          <p:nvPicPr>
            <p:cNvPr id="15" name="Picture 4" descr="PasteByAppendingTable">
              <a:extLst>
                <a:ext uri="{FF2B5EF4-FFF2-40B4-BE49-F238E27FC236}">
                  <a16:creationId xmlns:a16="http://schemas.microsoft.com/office/drawing/2014/main" id="{9494C982-670B-DD2D-6C42-6B18866B1DDF}"/>
                </a:ext>
              </a:extLst>
            </p:cNvPr>
            <p:cNvPicPr>
              <a:picLocks noChangeArrowheads="1"/>
            </p:cNvPicPr>
            <p:nvPr/>
          </p:nvPicPr>
          <p:blipFill rotWithShape="1">
            <a:blip r:embed="rId7">
              <a:extLst>
                <a:ext uri="{28A0092B-C50C-407E-A947-70E740481C1C}">
                  <a14:useLocalDpi xmlns:a14="http://schemas.microsoft.com/office/drawing/2010/main" val="0"/>
                </a:ext>
              </a:extLst>
            </a:blip>
            <a:srcRect l="12325" t="12325" r="7774" b="7774"/>
            <a:stretch/>
          </p:blipFill>
          <p:spPr bwMode="auto">
            <a:xfrm>
              <a:off x="404150" y="2433320"/>
              <a:ext cx="528320" cy="53848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吹き出し: 角を丸めた四角形 2">
            <a:extLst>
              <a:ext uri="{FF2B5EF4-FFF2-40B4-BE49-F238E27FC236}">
                <a16:creationId xmlns:a16="http://schemas.microsoft.com/office/drawing/2014/main" id="{CE1AA2AF-70EE-2CA6-EA2B-131F3EC3ED37}"/>
              </a:ext>
            </a:extLst>
          </p:cNvPr>
          <p:cNvSpPr>
            <a:spLocks/>
          </p:cNvSpPr>
          <p:nvPr/>
        </p:nvSpPr>
        <p:spPr>
          <a:xfrm>
            <a:off x="5115129" y="1528835"/>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Ctrl </a:t>
            </a:r>
            <a:r>
              <a:rPr kumimoji="1" lang="ja-JP" altLang="en-US" sz="1600" b="1" dirty="0">
                <a:solidFill>
                  <a:schemeClr val="bg1"/>
                </a:solidFill>
                <a:latin typeface="Meiryo UI" panose="020B0604030504040204" pitchFamily="50" charset="-128"/>
                <a:ea typeface="Meiryo UI" panose="020B0604030504040204" pitchFamily="50" charset="-128"/>
              </a:rPr>
              <a:t>＋ </a:t>
            </a:r>
            <a:r>
              <a:rPr kumimoji="1" lang="en-US" altLang="ja-JP" sz="1600" b="1" dirty="0">
                <a:solidFill>
                  <a:schemeClr val="bg1"/>
                </a:solidFill>
                <a:latin typeface="Meiryo UI" panose="020B0604030504040204" pitchFamily="50" charset="-128"/>
                <a:ea typeface="Meiryo UI" panose="020B0604030504040204" pitchFamily="50" charset="-128"/>
              </a:rPr>
              <a:t>Alt + Shift + A</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8081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5C89383B-0641-45CB-156E-9B7014E9E1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44" name="think-cell data - do not delete" hidden="1">
                        <a:extLst>
                          <a:ext uri="{FF2B5EF4-FFF2-40B4-BE49-F238E27FC236}">
                            <a16:creationId xmlns:a16="http://schemas.microsoft.com/office/drawing/2014/main" id="{5C89383B-0641-45CB-156E-9B7014E9E1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グループ化 9">
            <a:extLst>
              <a:ext uri="{FF2B5EF4-FFF2-40B4-BE49-F238E27FC236}">
                <a16:creationId xmlns:a16="http://schemas.microsoft.com/office/drawing/2014/main" id="{9ED75D57-9B09-C410-92B2-AA5E4346D5C5}"/>
              </a:ext>
            </a:extLst>
          </p:cNvPr>
          <p:cNvGrpSpPr/>
          <p:nvPr/>
        </p:nvGrpSpPr>
        <p:grpSpPr>
          <a:xfrm>
            <a:off x="9329650" y="168315"/>
            <a:ext cx="2620510" cy="709865"/>
            <a:chOff x="144707" y="146447"/>
            <a:chExt cx="2620510" cy="709865"/>
          </a:xfrm>
        </p:grpSpPr>
        <p:pic>
          <p:nvPicPr>
            <p:cNvPr id="2" name="図 1" descr="光, 時計, 挿絵 が含まれている画像&#10;&#10;自動的に生成された説明">
              <a:extLst>
                <a:ext uri="{FF2B5EF4-FFF2-40B4-BE49-F238E27FC236}">
                  <a16:creationId xmlns:a16="http://schemas.microsoft.com/office/drawing/2014/main" id="{44876AA2-7F0D-08F3-3395-9E4B14ACD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9" name="図 8">
              <a:extLst>
                <a:ext uri="{FF2B5EF4-FFF2-40B4-BE49-F238E27FC236}">
                  <a16:creationId xmlns:a16="http://schemas.microsoft.com/office/drawing/2014/main" id="{14BD116A-1B87-6BDE-E8EB-3C1ACB8BA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6" name="TextBox 5">
            <a:extLst>
              <a:ext uri="{FF2B5EF4-FFF2-40B4-BE49-F238E27FC236}">
                <a16:creationId xmlns:a16="http://schemas.microsoft.com/office/drawing/2014/main" id="{AA3FCF6F-5B6A-AF7E-BDD5-8FF5BEAF52BE}"/>
              </a:ext>
            </a:extLst>
          </p:cNvPr>
          <p:cNvSpPr txBox="1">
            <a:spLocks/>
          </p:cNvSpPr>
          <p:nvPr/>
        </p:nvSpPr>
        <p:spPr>
          <a:xfrm>
            <a:off x="310865" y="2426503"/>
            <a:ext cx="3574198" cy="571301"/>
          </a:xfrm>
          <a:prstGeom prst="rect">
            <a:avLst/>
          </a:prstGeom>
        </p:spPr>
        <p:txBody>
          <a:bodyPr vert="horz" wrap="square" lIns="36000" tIns="36000" rIns="36000" bIns="36000" rtlCol="0">
            <a:noAutofit/>
          </a:bodyPr>
          <a:lstStyle>
            <a:defPPr>
              <a:defRPr lang="ja-JP"/>
            </a:defPPr>
            <a:lvl1pPr marL="717550" lvl="0" indent="0" defTabSz="717550">
              <a:lnSpc>
                <a:spcPct val="90000"/>
              </a:lnSpc>
              <a:spcBef>
                <a:spcPct val="5000"/>
              </a:spcBef>
              <a:spcAft>
                <a:spcPct val="5000"/>
              </a:spcAft>
              <a:buFont typeface="游ゴシック Medium" panose="020B0500000000000000" pitchFamily="50" charset="-128"/>
              <a:buNone/>
              <a:defRPr sz="3600" b="1">
                <a:solidFill>
                  <a:schemeClr val="bg1"/>
                </a:solidFill>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全ての付箋の削除</a:t>
            </a:r>
            <a:endParaRPr lang="en-US" altLang="ja-JP" dirty="0"/>
          </a:p>
        </p:txBody>
      </p:sp>
      <p:sp>
        <p:nvSpPr>
          <p:cNvPr id="8" name="TextBox 7">
            <a:extLst>
              <a:ext uri="{FF2B5EF4-FFF2-40B4-BE49-F238E27FC236}">
                <a16:creationId xmlns:a16="http://schemas.microsoft.com/office/drawing/2014/main" id="{793DECE7-BE02-8726-6DF0-BFE05FDCF08B}"/>
              </a:ext>
            </a:extLst>
          </p:cNvPr>
          <p:cNvSpPr txBox="1"/>
          <p:nvPr/>
        </p:nvSpPr>
        <p:spPr>
          <a:xfrm>
            <a:off x="368740" y="3641520"/>
            <a:ext cx="3574198" cy="1236099"/>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Candara" panose="020E0502030303020204" pitchFamily="34" charset="0"/>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Candara" panose="020E0502030303020204" pitchFamily="34" charset="0"/>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2800" dirty="0">
                <a:solidFill>
                  <a:schemeClr val="bg1"/>
                </a:solidFill>
              </a:rPr>
              <a:t>プレゼンテーション上の</a:t>
            </a:r>
            <a:br>
              <a:rPr lang="en-US" altLang="ja-JP" sz="2800" dirty="0">
                <a:solidFill>
                  <a:schemeClr val="bg1"/>
                </a:solidFill>
              </a:rPr>
            </a:br>
            <a:r>
              <a:rPr lang="ja-JP" altLang="en-US" sz="2800" dirty="0">
                <a:solidFill>
                  <a:schemeClr val="bg1"/>
                </a:solidFill>
              </a:rPr>
              <a:t>全ての付箋を削除する</a:t>
            </a:r>
          </a:p>
        </p:txBody>
      </p:sp>
      <p:grpSp>
        <p:nvGrpSpPr>
          <p:cNvPr id="21" name="Group 20">
            <a:extLst>
              <a:ext uri="{FF2B5EF4-FFF2-40B4-BE49-F238E27FC236}">
                <a16:creationId xmlns:a16="http://schemas.microsoft.com/office/drawing/2014/main" id="{2ADDDA62-D55C-EE51-03E8-27DCFA18414D}"/>
              </a:ext>
            </a:extLst>
          </p:cNvPr>
          <p:cNvGrpSpPr/>
          <p:nvPr/>
        </p:nvGrpSpPr>
        <p:grpSpPr>
          <a:xfrm>
            <a:off x="404150" y="2433320"/>
            <a:ext cx="581152" cy="592328"/>
            <a:chOff x="5286707" y="3314742"/>
            <a:chExt cx="581152" cy="592328"/>
          </a:xfrm>
        </p:grpSpPr>
        <p:sp>
          <p:nvSpPr>
            <p:cNvPr id="20" name="Rectangle 19">
              <a:extLst>
                <a:ext uri="{FF2B5EF4-FFF2-40B4-BE49-F238E27FC236}">
                  <a16:creationId xmlns:a16="http://schemas.microsoft.com/office/drawing/2014/main" id="{D3C6E16A-777E-49FE-A19D-19C0B1A8E5D5}"/>
                </a:ext>
              </a:extLst>
            </p:cNvPr>
            <p:cNvSpPr>
              <a:spLocks/>
            </p:cNvSpPr>
            <p:nvPr/>
          </p:nvSpPr>
          <p:spPr>
            <a:xfrm>
              <a:off x="5286707" y="3314742"/>
              <a:ext cx="581152" cy="5923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grpSp>
          <p:nvGrpSpPr>
            <p:cNvPr id="19" name="Group 18">
              <a:extLst>
                <a:ext uri="{FF2B5EF4-FFF2-40B4-BE49-F238E27FC236}">
                  <a16:creationId xmlns:a16="http://schemas.microsoft.com/office/drawing/2014/main" id="{B1E842F8-5471-D071-6429-9A081834CA55}"/>
                </a:ext>
              </a:extLst>
            </p:cNvPr>
            <p:cNvGrpSpPr>
              <a:grpSpLocks/>
            </p:cNvGrpSpPr>
            <p:nvPr/>
          </p:nvGrpSpPr>
          <p:grpSpPr>
            <a:xfrm>
              <a:off x="5313123" y="3341666"/>
              <a:ext cx="528320" cy="538480"/>
              <a:chOff x="246571" y="8727885"/>
              <a:chExt cx="332994" cy="317309"/>
            </a:xfrm>
          </p:grpSpPr>
          <p:pic>
            <p:nvPicPr>
              <p:cNvPr id="17" name="Picture 2" descr="AssignmentNotes">
                <a:extLst>
                  <a:ext uri="{FF2B5EF4-FFF2-40B4-BE49-F238E27FC236}">
                    <a16:creationId xmlns:a16="http://schemas.microsoft.com/office/drawing/2014/main" id="{D86EEF68-4345-EEB7-D4BD-A05CFFC6BAE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66637" y="8732266"/>
                <a:ext cx="312928" cy="312928"/>
              </a:xfrm>
              <a:prstGeom prst="rect">
                <a:avLst/>
              </a:prstGeom>
              <a:noFill/>
              <a:extLst>
                <a:ext uri="{909E8E84-426E-40DD-AFC4-6F175D3DCCD1}">
                  <a14:hiddenFill xmlns:a14="http://schemas.microsoft.com/office/drawing/2010/main">
                    <a:solidFill>
                      <a:srgbClr val="FFFFFF"/>
                    </a:solidFill>
                  </a14:hiddenFill>
                </a:ext>
              </a:extLst>
            </p:spPr>
          </p:pic>
          <p:sp>
            <p:nvSpPr>
              <p:cNvPr id="18" name="フリーフォーム: 図形 232">
                <a:extLst>
                  <a:ext uri="{FF2B5EF4-FFF2-40B4-BE49-F238E27FC236}">
                    <a16:creationId xmlns:a16="http://schemas.microsoft.com/office/drawing/2014/main" id="{6E53929E-31C3-AB8C-15DA-29E53DCB0777}"/>
                  </a:ext>
                </a:extLst>
              </p:cNvPr>
              <p:cNvSpPr/>
              <p:nvPr/>
            </p:nvSpPr>
            <p:spPr>
              <a:xfrm rot="2700000">
                <a:off x="246571" y="8727885"/>
                <a:ext cx="189482" cy="189482"/>
              </a:xfrm>
              <a:custGeom>
                <a:avLst/>
                <a:gdLst>
                  <a:gd name="connsiteX0" fmla="*/ 0 w 381000"/>
                  <a:gd name="connsiteY0" fmla="*/ 152400 h 381000"/>
                  <a:gd name="connsiteX1" fmla="*/ 152400 w 381000"/>
                  <a:gd name="connsiteY1" fmla="*/ 152400 h 381000"/>
                  <a:gd name="connsiteX2" fmla="*/ 152400 w 381000"/>
                  <a:gd name="connsiteY2" fmla="*/ 0 h 381000"/>
                  <a:gd name="connsiteX3" fmla="*/ 228600 w 381000"/>
                  <a:gd name="connsiteY3" fmla="*/ 0 h 381000"/>
                  <a:gd name="connsiteX4" fmla="*/ 228600 w 381000"/>
                  <a:gd name="connsiteY4" fmla="*/ 152400 h 381000"/>
                  <a:gd name="connsiteX5" fmla="*/ 381000 w 381000"/>
                  <a:gd name="connsiteY5" fmla="*/ 152400 h 381000"/>
                  <a:gd name="connsiteX6" fmla="*/ 381000 w 381000"/>
                  <a:gd name="connsiteY6" fmla="*/ 228600 h 381000"/>
                  <a:gd name="connsiteX7" fmla="*/ 228600 w 381000"/>
                  <a:gd name="connsiteY7" fmla="*/ 228600 h 381000"/>
                  <a:gd name="connsiteX8" fmla="*/ 228600 w 381000"/>
                  <a:gd name="connsiteY8" fmla="*/ 381000 h 381000"/>
                  <a:gd name="connsiteX9" fmla="*/ 152400 w 381000"/>
                  <a:gd name="connsiteY9" fmla="*/ 381000 h 381000"/>
                  <a:gd name="connsiteX10" fmla="*/ 152400 w 381000"/>
                  <a:gd name="connsiteY10" fmla="*/ 228600 h 381000"/>
                  <a:gd name="connsiteX11" fmla="*/ 0 w 381000"/>
                  <a:gd name="connsiteY11" fmla="*/ 2286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0" h="381000">
                    <a:moveTo>
                      <a:pt x="0" y="152400"/>
                    </a:moveTo>
                    <a:lnTo>
                      <a:pt x="152400" y="152400"/>
                    </a:lnTo>
                    <a:lnTo>
                      <a:pt x="152400" y="0"/>
                    </a:lnTo>
                    <a:lnTo>
                      <a:pt x="228600" y="0"/>
                    </a:lnTo>
                    <a:lnTo>
                      <a:pt x="228600" y="152400"/>
                    </a:lnTo>
                    <a:lnTo>
                      <a:pt x="381000" y="152400"/>
                    </a:lnTo>
                    <a:lnTo>
                      <a:pt x="381000" y="228600"/>
                    </a:lnTo>
                    <a:lnTo>
                      <a:pt x="228600" y="228600"/>
                    </a:lnTo>
                    <a:lnTo>
                      <a:pt x="228600" y="381000"/>
                    </a:lnTo>
                    <a:lnTo>
                      <a:pt x="152400" y="381000"/>
                    </a:lnTo>
                    <a:lnTo>
                      <a:pt x="152400" y="228600"/>
                    </a:lnTo>
                    <a:lnTo>
                      <a:pt x="0" y="228600"/>
                    </a:lnTo>
                    <a:close/>
                  </a:path>
                </a:pathLst>
              </a:custGeom>
              <a:solidFill>
                <a:srgbClr val="FF0000"/>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endParaRPr>
              </a:p>
            </p:txBody>
          </p:sp>
        </p:grpSp>
      </p:grpSp>
      <p:sp>
        <p:nvSpPr>
          <p:cNvPr id="22" name="Rectangle: Folded Corner 21">
            <a:extLst>
              <a:ext uri="{FF2B5EF4-FFF2-40B4-BE49-F238E27FC236}">
                <a16:creationId xmlns:a16="http://schemas.microsoft.com/office/drawing/2014/main" id="{0092639F-9F2C-67D7-98C7-24984A6910DB}"/>
              </a:ext>
            </a:extLst>
          </p:cNvPr>
          <p:cNvSpPr/>
          <p:nvPr/>
        </p:nvSpPr>
        <p:spPr>
          <a:xfrm>
            <a:off x="4780767" y="2116898"/>
            <a:ext cx="1524000" cy="1152395"/>
          </a:xfrm>
          <a:prstGeom prst="foldedCorner">
            <a:avLst/>
          </a:prstGeom>
          <a:solidFill>
            <a:srgbClr val="FFFF00"/>
          </a:solidFill>
        </p:spPr>
        <p:txBody>
          <a:bodyPr vert="horz" lIns="63500" tIns="63500" rIns="63500" bIns="63500" rtlCol="0" anchor="t">
            <a:noAutofit/>
          </a:bodyPr>
          <a:lstStyle/>
          <a:p>
            <a:pPr>
              <a:lnSpc>
                <a:spcPct val="90000"/>
              </a:lnSpc>
              <a:spcBef>
                <a:spcPts val="1000"/>
              </a:spcBef>
            </a:pPr>
            <a:r>
              <a:rPr lang="ja-JP" altLang="en-US" sz="2000" dirty="0">
                <a:solidFill>
                  <a:srgbClr val="000000"/>
                </a:solidFill>
                <a:latin typeface="Candara" panose="020E0502030303020204" pitchFamily="34" charset="0"/>
                <a:ea typeface="Meiryo UI" panose="020B0604030504040204" pitchFamily="50" charset="-128"/>
              </a:rPr>
              <a:t>付箋１</a:t>
            </a:r>
          </a:p>
        </p:txBody>
      </p:sp>
      <p:sp>
        <p:nvSpPr>
          <p:cNvPr id="23" name="Rectangle: Folded Corner 22">
            <a:extLst>
              <a:ext uri="{FF2B5EF4-FFF2-40B4-BE49-F238E27FC236}">
                <a16:creationId xmlns:a16="http://schemas.microsoft.com/office/drawing/2014/main" id="{65DA6045-C152-F1B2-8774-83CD37DE66B8}"/>
              </a:ext>
            </a:extLst>
          </p:cNvPr>
          <p:cNvSpPr/>
          <p:nvPr/>
        </p:nvSpPr>
        <p:spPr>
          <a:xfrm>
            <a:off x="8726466" y="2154475"/>
            <a:ext cx="1524000" cy="1302708"/>
          </a:xfrm>
          <a:prstGeom prst="foldedCorner">
            <a:avLst/>
          </a:prstGeom>
          <a:solidFill>
            <a:srgbClr val="FFFF00"/>
          </a:solidFill>
        </p:spPr>
        <p:txBody>
          <a:bodyPr vert="horz" lIns="63500" tIns="63500" rIns="63500" bIns="63500" rtlCol="0" anchor="t">
            <a:noAutofit/>
          </a:bodyPr>
          <a:lstStyle/>
          <a:p>
            <a:pPr>
              <a:lnSpc>
                <a:spcPct val="90000"/>
              </a:lnSpc>
              <a:spcBef>
                <a:spcPts val="1000"/>
              </a:spcBef>
            </a:pPr>
            <a:r>
              <a:rPr lang="ja-JP" altLang="en-US" sz="2000" dirty="0">
                <a:solidFill>
                  <a:srgbClr val="000000"/>
                </a:solidFill>
                <a:latin typeface="Candara" panose="020E0502030303020204" pitchFamily="34" charset="0"/>
                <a:ea typeface="Meiryo UI" panose="020B0604030504040204" pitchFamily="50" charset="-128"/>
              </a:rPr>
              <a:t>付箋</a:t>
            </a:r>
            <a:r>
              <a:rPr lang="en-US" altLang="ja-JP" sz="2000" dirty="0">
                <a:solidFill>
                  <a:srgbClr val="000000"/>
                </a:solidFill>
                <a:latin typeface="Candara" panose="020E0502030303020204" pitchFamily="34" charset="0"/>
                <a:ea typeface="Meiryo UI" panose="020B0604030504040204" pitchFamily="50" charset="-128"/>
              </a:rPr>
              <a:t>3</a:t>
            </a:r>
            <a:endParaRPr lang="ja-JP" altLang="en-US" sz="2000" dirty="0" err="1">
              <a:solidFill>
                <a:srgbClr val="000000"/>
              </a:solidFill>
              <a:latin typeface="Candara" panose="020E0502030303020204" pitchFamily="34" charset="0"/>
              <a:ea typeface="Meiryo UI" panose="020B0604030504040204" pitchFamily="50" charset="-128"/>
            </a:endParaRPr>
          </a:p>
        </p:txBody>
      </p:sp>
      <p:sp>
        <p:nvSpPr>
          <p:cNvPr id="24" name="Rectangle: Folded Corner 23">
            <a:extLst>
              <a:ext uri="{FF2B5EF4-FFF2-40B4-BE49-F238E27FC236}">
                <a16:creationId xmlns:a16="http://schemas.microsoft.com/office/drawing/2014/main" id="{254D80C9-1020-0437-522E-2771419BFC15}"/>
              </a:ext>
            </a:extLst>
          </p:cNvPr>
          <p:cNvSpPr/>
          <p:nvPr/>
        </p:nvSpPr>
        <p:spPr>
          <a:xfrm>
            <a:off x="6647145" y="3958224"/>
            <a:ext cx="1524000" cy="1302708"/>
          </a:xfrm>
          <a:prstGeom prst="foldedCorner">
            <a:avLst/>
          </a:prstGeom>
          <a:solidFill>
            <a:srgbClr val="FFFF00"/>
          </a:solidFill>
        </p:spPr>
        <p:txBody>
          <a:bodyPr vert="horz" lIns="63500" tIns="63500" rIns="63500" bIns="63500" rtlCol="0" anchor="t">
            <a:noAutofit/>
          </a:bodyPr>
          <a:lstStyle/>
          <a:p>
            <a:pPr>
              <a:lnSpc>
                <a:spcPct val="90000"/>
              </a:lnSpc>
              <a:spcBef>
                <a:spcPts val="1000"/>
              </a:spcBef>
            </a:pPr>
            <a:r>
              <a:rPr lang="ja-JP" altLang="en-US" sz="2000" dirty="0">
                <a:solidFill>
                  <a:srgbClr val="000000"/>
                </a:solidFill>
                <a:latin typeface="Candara" panose="020E0502030303020204" pitchFamily="34" charset="0"/>
                <a:ea typeface="Meiryo UI" panose="020B0604030504040204" pitchFamily="50" charset="-128"/>
              </a:rPr>
              <a:t>付箋</a:t>
            </a:r>
            <a:r>
              <a:rPr lang="en-US" altLang="ja-JP" sz="2000" dirty="0">
                <a:solidFill>
                  <a:srgbClr val="000000"/>
                </a:solidFill>
                <a:latin typeface="Candara" panose="020E0502030303020204" pitchFamily="34" charset="0"/>
                <a:ea typeface="Meiryo UI" panose="020B0604030504040204" pitchFamily="50" charset="-128"/>
              </a:rPr>
              <a:t>2</a:t>
            </a:r>
            <a:endParaRPr lang="ja-JP" altLang="en-US" sz="2000" dirty="0" err="1">
              <a:solidFill>
                <a:srgbClr val="000000"/>
              </a:solidFill>
              <a:latin typeface="Candara" panose="020E0502030303020204" pitchFamily="34" charset="0"/>
              <a:ea typeface="Meiryo UI" panose="020B0604030504040204" pitchFamily="50" charset="-128"/>
            </a:endParaRPr>
          </a:p>
        </p:txBody>
      </p:sp>
      <p:sp>
        <p:nvSpPr>
          <p:cNvPr id="3" name="吹き出し: 角を丸めた四角形 2">
            <a:extLst>
              <a:ext uri="{FF2B5EF4-FFF2-40B4-BE49-F238E27FC236}">
                <a16:creationId xmlns:a16="http://schemas.microsoft.com/office/drawing/2014/main" id="{01B5A569-C0C2-8F82-6181-737C9EFDDD9F}"/>
              </a:ext>
            </a:extLst>
          </p:cNvPr>
          <p:cNvSpPr>
            <a:spLocks/>
          </p:cNvSpPr>
          <p:nvPr/>
        </p:nvSpPr>
        <p:spPr>
          <a:xfrm>
            <a:off x="4242674" y="908050"/>
            <a:ext cx="3536453" cy="419450"/>
          </a:xfrm>
          <a:prstGeom prst="wedgeRoundRectCallout">
            <a:avLst>
              <a:gd name="adj1" fmla="val -20833"/>
              <a:gd name="adj2" fmla="val 68500"/>
              <a:gd name="adj3" fmla="val 16667"/>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en-US" altLang="ja-JP" sz="1600" b="1" dirty="0">
                <a:solidFill>
                  <a:schemeClr val="bg1"/>
                </a:solidFill>
                <a:latin typeface="Meiryo UI" panose="020B0604030504040204" pitchFamily="50" charset="-128"/>
                <a:ea typeface="Meiryo UI" panose="020B0604030504040204" pitchFamily="50" charset="-128"/>
              </a:rPr>
              <a:t>-</a:t>
            </a:r>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7480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6A549-0E92-D24A-FD1A-9C481A77519F}"/>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7EAA04F-C476-8099-D695-CEBAB9F45E4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think-cell data - do not delete" hidden="1">
                        <a:extLst>
                          <a:ext uri="{FF2B5EF4-FFF2-40B4-BE49-F238E27FC236}">
                            <a16:creationId xmlns:a16="http://schemas.microsoft.com/office/drawing/2014/main" id="{8BE1346F-9BB5-BA0B-C669-6E1D021C6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テキスト プレースホルダー 15">
            <a:extLst>
              <a:ext uri="{FF2B5EF4-FFF2-40B4-BE49-F238E27FC236}">
                <a16:creationId xmlns:a16="http://schemas.microsoft.com/office/drawing/2014/main" id="{9DD883EF-BDD7-74E8-90F6-98E0B0A3CB50}"/>
              </a:ext>
            </a:extLst>
          </p:cNvPr>
          <p:cNvSpPr>
            <a:spLocks noGrp="1"/>
          </p:cNvSpPr>
          <p:nvPr>
            <p:ph type="body" sz="quarter" idx="15"/>
          </p:nvPr>
        </p:nvSpPr>
        <p:spPr/>
        <p:txBody>
          <a:bodyPr/>
          <a:lstStyle/>
          <a:p>
            <a:endParaRPr lang="ja-JP" altLang="en-US"/>
          </a:p>
        </p:txBody>
      </p:sp>
      <p:sp>
        <p:nvSpPr>
          <p:cNvPr id="9" name="テキスト ボックス 8">
            <a:extLst>
              <a:ext uri="{FF2B5EF4-FFF2-40B4-BE49-F238E27FC236}">
                <a16:creationId xmlns:a16="http://schemas.microsoft.com/office/drawing/2014/main" id="{1D74054C-37B2-1000-41E6-CF48A319B4C8}"/>
              </a:ext>
            </a:extLst>
          </p:cNvPr>
          <p:cNvSpPr txBox="1">
            <a:spLocks/>
          </p:cNvSpPr>
          <p:nvPr/>
        </p:nvSpPr>
        <p:spPr>
          <a:xfrm>
            <a:off x="6299200" y="2491089"/>
            <a:ext cx="5354637" cy="1550031"/>
          </a:xfrm>
          <a:prstGeom prst="rect">
            <a:avLst/>
          </a:prstGeom>
        </p:spPr>
        <p:txBody>
          <a:bodyPr vert="horz" wrap="square" lIns="36000" tIns="36000" rIns="36000" bIns="36000"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35000"/>
              </a:spcAft>
            </a:pPr>
            <a:r>
              <a:rPr lang="ja-JP" altLang="en-US" sz="2400" dirty="0"/>
              <a:t>実践にトライしてみましょう</a:t>
            </a:r>
            <a:endParaRPr lang="en-US" altLang="ja-JP" sz="2400" dirty="0"/>
          </a:p>
          <a:p>
            <a:pPr>
              <a:spcBef>
                <a:spcPct val="5000"/>
              </a:spcBef>
              <a:spcAft>
                <a:spcPct val="35000"/>
              </a:spcAft>
            </a:pPr>
            <a:r>
              <a:rPr lang="ja-JP" altLang="en-US" sz="2400" dirty="0"/>
              <a:t>目標タイムが記載されているので、その時間でできるまで繰り返し練習すると身につきます</a:t>
            </a:r>
          </a:p>
        </p:txBody>
      </p:sp>
      <p:sp>
        <p:nvSpPr>
          <p:cNvPr id="18" name="テキスト ボックス 17">
            <a:extLst>
              <a:ext uri="{FF2B5EF4-FFF2-40B4-BE49-F238E27FC236}">
                <a16:creationId xmlns:a16="http://schemas.microsoft.com/office/drawing/2014/main" id="{2D8139B4-51C3-B624-FC60-4165B40EE5E2}"/>
              </a:ext>
            </a:extLst>
          </p:cNvPr>
          <p:cNvSpPr txBox="1"/>
          <p:nvPr/>
        </p:nvSpPr>
        <p:spPr>
          <a:xfrm>
            <a:off x="335280" y="3035853"/>
            <a:ext cx="5394960" cy="848300"/>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800" b="1" dirty="0"/>
              <a:t>3. </a:t>
            </a:r>
            <a:r>
              <a:rPr lang="ja-JP" altLang="en-US" sz="2800" b="1" dirty="0"/>
              <a:t>実践で</a:t>
            </a:r>
            <a:r>
              <a:rPr lang="en-US" altLang="ja-JP" sz="2800" b="1" dirty="0" err="1"/>
              <a:t>Xkey</a:t>
            </a:r>
            <a:r>
              <a:rPr lang="ja-JP" altLang="en-US" sz="2800" b="1" dirty="0"/>
              <a:t>を使って効果を</a:t>
            </a:r>
            <a:br>
              <a:rPr lang="en-US" altLang="ja-JP" sz="2800" b="1" dirty="0"/>
            </a:br>
            <a:r>
              <a:rPr lang="ja-JP" altLang="en-US" sz="2800" b="1" dirty="0"/>
              <a:t>実感する</a:t>
            </a:r>
          </a:p>
        </p:txBody>
      </p:sp>
      <p:grpSp>
        <p:nvGrpSpPr>
          <p:cNvPr id="19" name="グループ化 18">
            <a:extLst>
              <a:ext uri="{FF2B5EF4-FFF2-40B4-BE49-F238E27FC236}">
                <a16:creationId xmlns:a16="http://schemas.microsoft.com/office/drawing/2014/main" id="{144224A2-C565-F5B6-9A7C-AB3C6EA7841C}"/>
              </a:ext>
            </a:extLst>
          </p:cNvPr>
          <p:cNvGrpSpPr/>
          <p:nvPr/>
        </p:nvGrpSpPr>
        <p:grpSpPr>
          <a:xfrm>
            <a:off x="335280" y="361355"/>
            <a:ext cx="2620510" cy="709865"/>
            <a:chOff x="144707" y="146447"/>
            <a:chExt cx="2620510" cy="709865"/>
          </a:xfrm>
        </p:grpSpPr>
        <p:pic>
          <p:nvPicPr>
            <p:cNvPr id="20" name="図 19" descr="光, 時計, 挿絵 が含まれている画像&#10;&#10;自動的に生成された説明">
              <a:extLst>
                <a:ext uri="{FF2B5EF4-FFF2-40B4-BE49-F238E27FC236}">
                  <a16:creationId xmlns:a16="http://schemas.microsoft.com/office/drawing/2014/main" id="{0474FFDC-46D1-52D6-047F-976F8BC46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21" name="図 20">
              <a:extLst>
                <a:ext uri="{FF2B5EF4-FFF2-40B4-BE49-F238E27FC236}">
                  <a16:creationId xmlns:a16="http://schemas.microsoft.com/office/drawing/2014/main" id="{E9F36341-3A1F-AD97-44C4-3509A2976B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Tree>
    <p:extLst>
      <p:ext uri="{BB962C8B-B14F-4D97-AF65-F5344CB8AC3E}">
        <p14:creationId xmlns:p14="http://schemas.microsoft.com/office/powerpoint/2010/main" val="3291059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1AAB8-4F11-CD1B-3F9A-D576DF62D272}"/>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EBD34BA5-55FE-FD75-D521-2403C800C288}"/>
              </a:ext>
            </a:extLst>
          </p:cNvPr>
          <p:cNvGraphicFramePr>
            <a:graphicFrameLocks noChangeAspect="1"/>
          </p:cNvGraphicFramePr>
          <p:nvPr>
            <p:custDataLst>
              <p:tags r:id="rId1"/>
            </p:custDataLst>
            <p:extLst>
              <p:ext uri="{D42A27DB-BD31-4B8C-83A1-F6EECF244321}">
                <p14:modId xmlns:p14="http://schemas.microsoft.com/office/powerpoint/2010/main" val="1327188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35" name="think-cell data - do not delete" hidden="1">
                        <a:extLst>
                          <a:ext uri="{FF2B5EF4-FFF2-40B4-BE49-F238E27FC236}">
                            <a16:creationId xmlns:a16="http://schemas.microsoft.com/office/drawing/2014/main" id="{AAF42097-663D-0109-BE24-B79D104395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0FE7A96B-5AD6-4F2E-688E-0CFBE31D6E9C}"/>
              </a:ext>
            </a:extLst>
          </p:cNvPr>
          <p:cNvSpPr>
            <a:spLocks noGrp="1"/>
          </p:cNvSpPr>
          <p:nvPr>
            <p:ph type="title"/>
          </p:nvPr>
        </p:nvSpPr>
        <p:spPr/>
        <p:txBody>
          <a:bodyPr vert="horz"/>
          <a:lstStyle/>
          <a:p>
            <a:r>
              <a:rPr lang="en-US" altLang="ja-JP" dirty="0"/>
              <a:t>3.</a:t>
            </a:r>
            <a:r>
              <a:rPr lang="ja-JP" altLang="en-US" dirty="0"/>
              <a:t> 実践してみよう① ツリー：目標アウトプット</a:t>
            </a:r>
            <a:endParaRPr kumimoji="1" lang="ja-JP" altLang="en-US" dirty="0"/>
          </a:p>
        </p:txBody>
      </p:sp>
      <p:sp>
        <p:nvSpPr>
          <p:cNvPr id="3" name="テキスト プレースホルダー 2">
            <a:extLst>
              <a:ext uri="{FF2B5EF4-FFF2-40B4-BE49-F238E27FC236}">
                <a16:creationId xmlns:a16="http://schemas.microsoft.com/office/drawing/2014/main" id="{BDC46BED-DDF5-C5F2-9222-17B95FDB8E33}"/>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BA4AC015-83D2-5BAD-DFCA-60FB231C825B}"/>
              </a:ext>
            </a:extLst>
          </p:cNvPr>
          <p:cNvSpPr>
            <a:spLocks noGrp="1"/>
          </p:cNvSpPr>
          <p:nvPr>
            <p:ph type="ftr" sz="quarter" idx="16"/>
          </p:nvPr>
        </p:nvSpPr>
        <p:spPr/>
        <p:txBody>
          <a:bodyPr/>
          <a:lstStyle/>
          <a:p>
            <a:r>
              <a:rPr lang="en-US" altLang="ja-JP" dirty="0"/>
              <a:t>1. </a:t>
            </a:r>
            <a:r>
              <a:rPr lang="ja-JP" altLang="en-US" dirty="0"/>
              <a:t>ゆでるを含む</a:t>
            </a:r>
            <a:r>
              <a:rPr lang="en-US" altLang="ja-JP" dirty="0"/>
              <a:t>	2. </a:t>
            </a:r>
            <a:r>
              <a:rPr lang="ja-JP" altLang="en-US" dirty="0"/>
              <a:t>炒めるを含む</a:t>
            </a:r>
            <a:endParaRPr lang="en-US" altLang="ja-JP" dirty="0"/>
          </a:p>
        </p:txBody>
      </p:sp>
      <p:sp>
        <p:nvSpPr>
          <p:cNvPr id="7" name="テキスト ボックス 6">
            <a:extLst>
              <a:ext uri="{FF2B5EF4-FFF2-40B4-BE49-F238E27FC236}">
                <a16:creationId xmlns:a16="http://schemas.microsoft.com/office/drawing/2014/main" id="{7FE3F140-A2BA-8029-E485-68204B9B4D57}"/>
              </a:ext>
            </a:extLst>
          </p:cNvPr>
          <p:cNvSpPr txBox="1">
            <a:spLocks/>
          </p:cNvSpPr>
          <p:nvPr/>
        </p:nvSpPr>
        <p:spPr>
          <a:xfrm>
            <a:off x="1953355" y="1486628"/>
            <a:ext cx="1524000"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日本料理</a:t>
            </a:r>
          </a:p>
        </p:txBody>
      </p:sp>
      <p:sp>
        <p:nvSpPr>
          <p:cNvPr id="8" name="テキスト ボックス 7">
            <a:extLst>
              <a:ext uri="{FF2B5EF4-FFF2-40B4-BE49-F238E27FC236}">
                <a16:creationId xmlns:a16="http://schemas.microsoft.com/office/drawing/2014/main" id="{F6080363-7820-9E29-34A0-F8280083415B}"/>
              </a:ext>
            </a:extLst>
          </p:cNvPr>
          <p:cNvSpPr txBox="1">
            <a:spLocks/>
          </p:cNvSpPr>
          <p:nvPr/>
        </p:nvSpPr>
        <p:spPr>
          <a:xfrm>
            <a:off x="1953355" y="3150305"/>
            <a:ext cx="1524000"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中華料理</a:t>
            </a:r>
          </a:p>
        </p:txBody>
      </p:sp>
      <p:sp>
        <p:nvSpPr>
          <p:cNvPr id="9" name="テキスト ボックス 8">
            <a:extLst>
              <a:ext uri="{FF2B5EF4-FFF2-40B4-BE49-F238E27FC236}">
                <a16:creationId xmlns:a16="http://schemas.microsoft.com/office/drawing/2014/main" id="{EE398ACD-F80A-AC69-E314-03D42B617718}"/>
              </a:ext>
            </a:extLst>
          </p:cNvPr>
          <p:cNvSpPr txBox="1">
            <a:spLocks/>
          </p:cNvSpPr>
          <p:nvPr/>
        </p:nvSpPr>
        <p:spPr>
          <a:xfrm>
            <a:off x="1953355" y="4813982"/>
            <a:ext cx="1524000"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イタリア料理</a:t>
            </a:r>
          </a:p>
        </p:txBody>
      </p:sp>
      <p:sp>
        <p:nvSpPr>
          <p:cNvPr id="20" name="テキスト ボックス 19">
            <a:extLst>
              <a:ext uri="{FF2B5EF4-FFF2-40B4-BE49-F238E27FC236}">
                <a16:creationId xmlns:a16="http://schemas.microsoft.com/office/drawing/2014/main" id="{88291392-E11D-DE95-5B0A-D91337353B73}"/>
              </a:ext>
            </a:extLst>
          </p:cNvPr>
          <p:cNvSpPr txBox="1">
            <a:spLocks/>
          </p:cNvSpPr>
          <p:nvPr/>
        </p:nvSpPr>
        <p:spPr>
          <a:xfrm>
            <a:off x="334963" y="1486628"/>
            <a:ext cx="1309199"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美味しい料理</a:t>
            </a:r>
          </a:p>
        </p:txBody>
      </p:sp>
      <p:grpSp>
        <p:nvGrpSpPr>
          <p:cNvPr id="23" name="グループ化 22">
            <a:extLst>
              <a:ext uri="{FF2B5EF4-FFF2-40B4-BE49-F238E27FC236}">
                <a16:creationId xmlns:a16="http://schemas.microsoft.com/office/drawing/2014/main" id="{856582B0-6A68-FEB4-535F-A50FDF4D05AE}"/>
              </a:ext>
            </a:extLst>
          </p:cNvPr>
          <p:cNvGrpSpPr/>
          <p:nvPr/>
        </p:nvGrpSpPr>
        <p:grpSpPr>
          <a:xfrm>
            <a:off x="8959247" y="938828"/>
            <a:ext cx="2814515" cy="255430"/>
            <a:chOff x="2540000" y="2411570"/>
            <a:chExt cx="3175000" cy="255430"/>
          </a:xfrm>
        </p:grpSpPr>
        <p:cxnSp>
          <p:nvCxnSpPr>
            <p:cNvPr id="21" name="直線コネクタ 20">
              <a:extLst>
                <a:ext uri="{FF2B5EF4-FFF2-40B4-BE49-F238E27FC236}">
                  <a16:creationId xmlns:a16="http://schemas.microsoft.com/office/drawing/2014/main" id="{499330E3-872A-977E-AF85-3A0C976AEBE6}"/>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73D72A83-B75C-F85E-39B1-0067F40791EC}"/>
                </a:ext>
              </a:extLst>
            </p:cNvPr>
            <p:cNvSpPr txBox="1"/>
            <p:nvPr/>
          </p:nvSpPr>
          <p:spPr>
            <a:xfrm>
              <a:off x="2540000" y="2411570"/>
              <a:ext cx="3175000" cy="255430"/>
            </a:xfrm>
            <a:prstGeom prst="rect">
              <a:avLst/>
            </a:prstGeom>
          </p:spPr>
          <p:txBody>
            <a:bodyPr vert="horz" wrap="square" lIns="36000" tIns="36000" rIns="36000" bIns="3600" rtlCol="0" anchor="b">
              <a:spAutoFit/>
            </a:bodyPr>
            <a:lstStyle/>
            <a:p>
              <a:r>
                <a:rPr kumimoji="1" lang="ja-JP" altLang="en-US" sz="1400" b="1" dirty="0"/>
                <a:t>調理方法</a:t>
              </a:r>
            </a:p>
          </p:txBody>
        </p:sp>
      </p:grpSp>
      <p:grpSp>
        <p:nvGrpSpPr>
          <p:cNvPr id="24" name="グループ化 23">
            <a:extLst>
              <a:ext uri="{FF2B5EF4-FFF2-40B4-BE49-F238E27FC236}">
                <a16:creationId xmlns:a16="http://schemas.microsoft.com/office/drawing/2014/main" id="{14CDA0CE-DBF6-74A6-C781-8A6692B2057D}"/>
              </a:ext>
            </a:extLst>
          </p:cNvPr>
          <p:cNvGrpSpPr/>
          <p:nvPr/>
        </p:nvGrpSpPr>
        <p:grpSpPr>
          <a:xfrm>
            <a:off x="8959247" y="1225036"/>
            <a:ext cx="792285" cy="255430"/>
            <a:chOff x="2540000" y="2411570"/>
            <a:chExt cx="3175000" cy="255430"/>
          </a:xfrm>
        </p:grpSpPr>
        <p:cxnSp>
          <p:nvCxnSpPr>
            <p:cNvPr id="25" name="直線コネクタ 24">
              <a:extLst>
                <a:ext uri="{FF2B5EF4-FFF2-40B4-BE49-F238E27FC236}">
                  <a16:creationId xmlns:a16="http://schemas.microsoft.com/office/drawing/2014/main" id="{01B1E255-EBD2-7F4D-633A-305072574DD7}"/>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5090B63-00B8-8681-0981-B5834B150681}"/>
                </a:ext>
              </a:extLst>
            </p:cNvPr>
            <p:cNvSpPr txBox="1"/>
            <p:nvPr/>
          </p:nvSpPr>
          <p:spPr>
            <a:xfrm>
              <a:off x="2540000" y="2411570"/>
              <a:ext cx="3175000" cy="255430"/>
            </a:xfrm>
            <a:prstGeom prst="rect">
              <a:avLst/>
            </a:prstGeom>
          </p:spPr>
          <p:txBody>
            <a:bodyPr vert="horz" wrap="square" lIns="36000" tIns="36000" rIns="36000" bIns="3600" rtlCol="0" anchor="b">
              <a:spAutoFit/>
            </a:bodyPr>
            <a:lstStyle/>
            <a:p>
              <a:r>
                <a:rPr lang="ja-JP" altLang="en-US" sz="1400" b="1" dirty="0"/>
                <a:t>揚げる</a:t>
              </a:r>
              <a:endParaRPr kumimoji="1" lang="ja-JP" altLang="en-US" sz="1400" b="1" dirty="0"/>
            </a:p>
          </p:txBody>
        </p:sp>
      </p:grpSp>
      <p:grpSp>
        <p:nvGrpSpPr>
          <p:cNvPr id="34" name="グループ化 33">
            <a:extLst>
              <a:ext uri="{FF2B5EF4-FFF2-40B4-BE49-F238E27FC236}">
                <a16:creationId xmlns:a16="http://schemas.microsoft.com/office/drawing/2014/main" id="{A548219F-A4E8-2DF6-F5D3-529CF841E00C}"/>
              </a:ext>
            </a:extLst>
          </p:cNvPr>
          <p:cNvGrpSpPr/>
          <p:nvPr/>
        </p:nvGrpSpPr>
        <p:grpSpPr>
          <a:xfrm>
            <a:off x="9926401" y="1225036"/>
            <a:ext cx="792285" cy="255430"/>
            <a:chOff x="2540000" y="2411570"/>
            <a:chExt cx="3175000" cy="255430"/>
          </a:xfrm>
        </p:grpSpPr>
        <p:cxnSp>
          <p:nvCxnSpPr>
            <p:cNvPr id="36" name="直線コネクタ 35">
              <a:extLst>
                <a:ext uri="{FF2B5EF4-FFF2-40B4-BE49-F238E27FC236}">
                  <a16:creationId xmlns:a16="http://schemas.microsoft.com/office/drawing/2014/main" id="{9A80649B-49D4-99E5-18A9-1D94D96F0400}"/>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DB8A55D-73D6-3338-7B94-50AA0DDD5A75}"/>
                </a:ext>
              </a:extLst>
            </p:cNvPr>
            <p:cNvSpPr txBox="1"/>
            <p:nvPr/>
          </p:nvSpPr>
          <p:spPr>
            <a:xfrm>
              <a:off x="2540000" y="2411570"/>
              <a:ext cx="3175000" cy="255430"/>
            </a:xfrm>
            <a:prstGeom prst="rect">
              <a:avLst/>
            </a:prstGeom>
          </p:spPr>
          <p:txBody>
            <a:bodyPr vert="horz" wrap="square" lIns="36000" tIns="36000" rIns="36000" bIns="3600" rtlCol="0" anchor="b">
              <a:spAutoFit/>
            </a:bodyPr>
            <a:lstStyle/>
            <a:p>
              <a:r>
                <a:rPr kumimoji="1" lang="ja-JP" altLang="en-US" sz="1400" b="1" dirty="0"/>
                <a:t>煮る</a:t>
              </a:r>
              <a:r>
                <a:rPr kumimoji="1" lang="en-US" altLang="ja-JP" sz="1400" b="1" baseline="30000" dirty="0"/>
                <a:t>1</a:t>
              </a:r>
              <a:endParaRPr kumimoji="1" lang="ja-JP" altLang="en-US" sz="1400" b="1" baseline="30000" dirty="0"/>
            </a:p>
          </p:txBody>
        </p:sp>
      </p:grpSp>
      <p:grpSp>
        <p:nvGrpSpPr>
          <p:cNvPr id="41" name="Shape_24-1">
            <a:extLst>
              <a:ext uri="{FF2B5EF4-FFF2-40B4-BE49-F238E27FC236}">
                <a16:creationId xmlns:a16="http://schemas.microsoft.com/office/drawing/2014/main" id="{D8DDB625-0677-B478-D438-F6C1E2C0A3DB}"/>
              </a:ext>
            </a:extLst>
          </p:cNvPr>
          <p:cNvGrpSpPr/>
          <p:nvPr/>
        </p:nvGrpSpPr>
        <p:grpSpPr>
          <a:xfrm>
            <a:off x="10142789" y="1558674"/>
            <a:ext cx="359508" cy="359508"/>
            <a:chOff x="490480" y="-388003"/>
            <a:chExt cx="651086" cy="651086"/>
          </a:xfrm>
        </p:grpSpPr>
        <p:sp>
          <p:nvSpPr>
            <p:cNvPr id="42" name="background">
              <a:extLst>
                <a:ext uri="{FF2B5EF4-FFF2-40B4-BE49-F238E27FC236}">
                  <a16:creationId xmlns:a16="http://schemas.microsoft.com/office/drawing/2014/main" id="{789053D3-1A24-AAAA-611B-4670E59CD04E}"/>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43" name="main">
              <a:extLst>
                <a:ext uri="{FF2B5EF4-FFF2-40B4-BE49-F238E27FC236}">
                  <a16:creationId xmlns:a16="http://schemas.microsoft.com/office/drawing/2014/main" id="{AD93D3E8-2B22-AEE2-E7B5-24CD46CC7FD6}"/>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45" name="Shape_24-1">
            <a:extLst>
              <a:ext uri="{FF2B5EF4-FFF2-40B4-BE49-F238E27FC236}">
                <a16:creationId xmlns:a16="http://schemas.microsoft.com/office/drawing/2014/main" id="{9FE992B0-2D62-673F-D2AB-2B3F2E3EAEF1}"/>
              </a:ext>
            </a:extLst>
          </p:cNvPr>
          <p:cNvGrpSpPr/>
          <p:nvPr/>
        </p:nvGrpSpPr>
        <p:grpSpPr>
          <a:xfrm>
            <a:off x="11189075" y="2113233"/>
            <a:ext cx="359508" cy="359508"/>
            <a:chOff x="490480" y="-388003"/>
            <a:chExt cx="651086" cy="651086"/>
          </a:xfrm>
        </p:grpSpPr>
        <p:sp>
          <p:nvSpPr>
            <p:cNvPr id="46" name="background">
              <a:extLst>
                <a:ext uri="{FF2B5EF4-FFF2-40B4-BE49-F238E27FC236}">
                  <a16:creationId xmlns:a16="http://schemas.microsoft.com/office/drawing/2014/main" id="{0C78C043-B98B-99FD-60BC-249497629CF7}"/>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47" name="main">
              <a:extLst>
                <a:ext uri="{FF2B5EF4-FFF2-40B4-BE49-F238E27FC236}">
                  <a16:creationId xmlns:a16="http://schemas.microsoft.com/office/drawing/2014/main" id="{F3D24861-693A-01E3-C9E5-C61F9AE0E7D9}"/>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48" name="Shape_24-1">
            <a:extLst>
              <a:ext uri="{FF2B5EF4-FFF2-40B4-BE49-F238E27FC236}">
                <a16:creationId xmlns:a16="http://schemas.microsoft.com/office/drawing/2014/main" id="{7DFF61EE-DED7-6EEF-2D3A-B8BCFE1BC0E7}"/>
              </a:ext>
            </a:extLst>
          </p:cNvPr>
          <p:cNvGrpSpPr/>
          <p:nvPr/>
        </p:nvGrpSpPr>
        <p:grpSpPr>
          <a:xfrm>
            <a:off x="10142789" y="2667792"/>
            <a:ext cx="359508" cy="359508"/>
            <a:chOff x="490480" y="-388003"/>
            <a:chExt cx="651086" cy="651086"/>
          </a:xfrm>
        </p:grpSpPr>
        <p:sp>
          <p:nvSpPr>
            <p:cNvPr id="49" name="background">
              <a:extLst>
                <a:ext uri="{FF2B5EF4-FFF2-40B4-BE49-F238E27FC236}">
                  <a16:creationId xmlns:a16="http://schemas.microsoft.com/office/drawing/2014/main" id="{325861CF-6051-38C1-33C7-77F6EC70D259}"/>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50" name="main">
              <a:extLst>
                <a:ext uri="{FF2B5EF4-FFF2-40B4-BE49-F238E27FC236}">
                  <a16:creationId xmlns:a16="http://schemas.microsoft.com/office/drawing/2014/main" id="{C13D61CB-72F0-93C7-EFF8-2327E5ECD9EA}"/>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51" name="Shape_24-1">
            <a:extLst>
              <a:ext uri="{FF2B5EF4-FFF2-40B4-BE49-F238E27FC236}">
                <a16:creationId xmlns:a16="http://schemas.microsoft.com/office/drawing/2014/main" id="{099CAC88-5104-6151-AB3D-B201A53C05E9}"/>
              </a:ext>
            </a:extLst>
          </p:cNvPr>
          <p:cNvGrpSpPr/>
          <p:nvPr/>
        </p:nvGrpSpPr>
        <p:grpSpPr>
          <a:xfrm>
            <a:off x="11189075" y="3222351"/>
            <a:ext cx="359508" cy="359508"/>
            <a:chOff x="490480" y="-388003"/>
            <a:chExt cx="651086" cy="651086"/>
          </a:xfrm>
        </p:grpSpPr>
        <p:sp>
          <p:nvSpPr>
            <p:cNvPr id="52" name="background">
              <a:extLst>
                <a:ext uri="{FF2B5EF4-FFF2-40B4-BE49-F238E27FC236}">
                  <a16:creationId xmlns:a16="http://schemas.microsoft.com/office/drawing/2014/main" id="{B245CC7E-DCA2-897E-0438-FB76AF11F24B}"/>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53" name="main">
              <a:extLst>
                <a:ext uri="{FF2B5EF4-FFF2-40B4-BE49-F238E27FC236}">
                  <a16:creationId xmlns:a16="http://schemas.microsoft.com/office/drawing/2014/main" id="{3E9F5773-554E-8121-099A-F9C280498110}"/>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54" name="Shape_24-1">
            <a:extLst>
              <a:ext uri="{FF2B5EF4-FFF2-40B4-BE49-F238E27FC236}">
                <a16:creationId xmlns:a16="http://schemas.microsoft.com/office/drawing/2014/main" id="{45D2D53F-9A65-6BA8-77C2-C490E1555D3B}"/>
              </a:ext>
            </a:extLst>
          </p:cNvPr>
          <p:cNvGrpSpPr/>
          <p:nvPr/>
        </p:nvGrpSpPr>
        <p:grpSpPr>
          <a:xfrm>
            <a:off x="10142789" y="3776910"/>
            <a:ext cx="359508" cy="359508"/>
            <a:chOff x="490480" y="-388003"/>
            <a:chExt cx="651086" cy="651086"/>
          </a:xfrm>
        </p:grpSpPr>
        <p:sp>
          <p:nvSpPr>
            <p:cNvPr id="55" name="background">
              <a:extLst>
                <a:ext uri="{FF2B5EF4-FFF2-40B4-BE49-F238E27FC236}">
                  <a16:creationId xmlns:a16="http://schemas.microsoft.com/office/drawing/2014/main" id="{EB968B27-5293-0436-2F24-CEAB344A6542}"/>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56" name="main">
              <a:extLst>
                <a:ext uri="{FF2B5EF4-FFF2-40B4-BE49-F238E27FC236}">
                  <a16:creationId xmlns:a16="http://schemas.microsoft.com/office/drawing/2014/main" id="{8A570E65-09BC-899D-60B3-F1E3981A913E}"/>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57" name="Shape_24-1">
            <a:extLst>
              <a:ext uri="{FF2B5EF4-FFF2-40B4-BE49-F238E27FC236}">
                <a16:creationId xmlns:a16="http://schemas.microsoft.com/office/drawing/2014/main" id="{B82754C7-772A-F421-AF40-E92236238469}"/>
              </a:ext>
            </a:extLst>
          </p:cNvPr>
          <p:cNvGrpSpPr/>
          <p:nvPr/>
        </p:nvGrpSpPr>
        <p:grpSpPr>
          <a:xfrm>
            <a:off x="9175635" y="4331469"/>
            <a:ext cx="359508" cy="359508"/>
            <a:chOff x="490480" y="-388003"/>
            <a:chExt cx="651086" cy="651086"/>
          </a:xfrm>
        </p:grpSpPr>
        <p:sp>
          <p:nvSpPr>
            <p:cNvPr id="58" name="background">
              <a:extLst>
                <a:ext uri="{FF2B5EF4-FFF2-40B4-BE49-F238E27FC236}">
                  <a16:creationId xmlns:a16="http://schemas.microsoft.com/office/drawing/2014/main" id="{3D4B2400-35CC-80D0-19DD-CCDBF456DF83}"/>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59" name="main">
              <a:extLst>
                <a:ext uri="{FF2B5EF4-FFF2-40B4-BE49-F238E27FC236}">
                  <a16:creationId xmlns:a16="http://schemas.microsoft.com/office/drawing/2014/main" id="{81208DAF-1E3D-AF71-8B31-3B5F7DE2C472}"/>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60" name="Shape_24-1">
            <a:extLst>
              <a:ext uri="{FF2B5EF4-FFF2-40B4-BE49-F238E27FC236}">
                <a16:creationId xmlns:a16="http://schemas.microsoft.com/office/drawing/2014/main" id="{C419DC3B-BE34-485C-3A4A-A86DBC67D740}"/>
              </a:ext>
            </a:extLst>
          </p:cNvPr>
          <p:cNvGrpSpPr/>
          <p:nvPr/>
        </p:nvGrpSpPr>
        <p:grpSpPr>
          <a:xfrm>
            <a:off x="10142789" y="4886028"/>
            <a:ext cx="359508" cy="359508"/>
            <a:chOff x="490480" y="-388003"/>
            <a:chExt cx="651086" cy="651086"/>
          </a:xfrm>
        </p:grpSpPr>
        <p:sp>
          <p:nvSpPr>
            <p:cNvPr id="61" name="background">
              <a:extLst>
                <a:ext uri="{FF2B5EF4-FFF2-40B4-BE49-F238E27FC236}">
                  <a16:creationId xmlns:a16="http://schemas.microsoft.com/office/drawing/2014/main" id="{EDE0A05D-FEAA-0A77-2D04-77093C878A1D}"/>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62" name="main">
              <a:extLst>
                <a:ext uri="{FF2B5EF4-FFF2-40B4-BE49-F238E27FC236}">
                  <a16:creationId xmlns:a16="http://schemas.microsoft.com/office/drawing/2014/main" id="{16860863-05BF-4A9B-6B50-C03B0126A412}"/>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63" name="Shape_24-1">
            <a:extLst>
              <a:ext uri="{FF2B5EF4-FFF2-40B4-BE49-F238E27FC236}">
                <a16:creationId xmlns:a16="http://schemas.microsoft.com/office/drawing/2014/main" id="{D46D5AF0-1B2D-CEE9-4596-5E33939D7D95}"/>
              </a:ext>
            </a:extLst>
          </p:cNvPr>
          <p:cNvGrpSpPr/>
          <p:nvPr/>
        </p:nvGrpSpPr>
        <p:grpSpPr>
          <a:xfrm>
            <a:off x="11189075" y="5440587"/>
            <a:ext cx="359508" cy="359508"/>
            <a:chOff x="490480" y="-388003"/>
            <a:chExt cx="651086" cy="651086"/>
          </a:xfrm>
        </p:grpSpPr>
        <p:sp>
          <p:nvSpPr>
            <p:cNvPr id="64" name="background">
              <a:extLst>
                <a:ext uri="{FF2B5EF4-FFF2-40B4-BE49-F238E27FC236}">
                  <a16:creationId xmlns:a16="http://schemas.microsoft.com/office/drawing/2014/main" id="{B8543679-2BC8-B9E4-D5BC-77FCEB499E01}"/>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65" name="main">
              <a:extLst>
                <a:ext uri="{FF2B5EF4-FFF2-40B4-BE49-F238E27FC236}">
                  <a16:creationId xmlns:a16="http://schemas.microsoft.com/office/drawing/2014/main" id="{0A13E76E-C5B0-7E00-0ED1-30A61E8EC73C}"/>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66" name="Shape_24-1">
            <a:extLst>
              <a:ext uri="{FF2B5EF4-FFF2-40B4-BE49-F238E27FC236}">
                <a16:creationId xmlns:a16="http://schemas.microsoft.com/office/drawing/2014/main" id="{8888F28A-9942-893A-2622-76F276CFABFA}"/>
              </a:ext>
            </a:extLst>
          </p:cNvPr>
          <p:cNvGrpSpPr/>
          <p:nvPr/>
        </p:nvGrpSpPr>
        <p:grpSpPr>
          <a:xfrm>
            <a:off x="11189075" y="5995148"/>
            <a:ext cx="359508" cy="359508"/>
            <a:chOff x="490480" y="-388003"/>
            <a:chExt cx="651086" cy="651086"/>
          </a:xfrm>
        </p:grpSpPr>
        <p:sp>
          <p:nvSpPr>
            <p:cNvPr id="67" name="background">
              <a:extLst>
                <a:ext uri="{FF2B5EF4-FFF2-40B4-BE49-F238E27FC236}">
                  <a16:creationId xmlns:a16="http://schemas.microsoft.com/office/drawing/2014/main" id="{FD7803A6-C8AB-6F4F-692B-BEA5B3DFF554}"/>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68" name="main">
              <a:extLst>
                <a:ext uri="{FF2B5EF4-FFF2-40B4-BE49-F238E27FC236}">
                  <a16:creationId xmlns:a16="http://schemas.microsoft.com/office/drawing/2014/main" id="{537537C8-F355-0C25-5057-99419674A8FE}"/>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69" name="Shape_24-1">
            <a:extLst>
              <a:ext uri="{FF2B5EF4-FFF2-40B4-BE49-F238E27FC236}">
                <a16:creationId xmlns:a16="http://schemas.microsoft.com/office/drawing/2014/main" id="{937FA0AD-6022-ADC4-1713-7DBACEF9C3FC}"/>
              </a:ext>
            </a:extLst>
          </p:cNvPr>
          <p:cNvGrpSpPr/>
          <p:nvPr/>
        </p:nvGrpSpPr>
        <p:grpSpPr>
          <a:xfrm>
            <a:off x="10142789" y="5440587"/>
            <a:ext cx="359508" cy="359508"/>
            <a:chOff x="490480" y="-388003"/>
            <a:chExt cx="651086" cy="651086"/>
          </a:xfrm>
        </p:grpSpPr>
        <p:sp>
          <p:nvSpPr>
            <p:cNvPr id="70" name="background">
              <a:extLst>
                <a:ext uri="{FF2B5EF4-FFF2-40B4-BE49-F238E27FC236}">
                  <a16:creationId xmlns:a16="http://schemas.microsoft.com/office/drawing/2014/main" id="{1494A662-E4BF-EA08-85A8-44D705289C38}"/>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71" name="main">
              <a:extLst>
                <a:ext uri="{FF2B5EF4-FFF2-40B4-BE49-F238E27FC236}">
                  <a16:creationId xmlns:a16="http://schemas.microsoft.com/office/drawing/2014/main" id="{876DE2A5-A4FA-BE27-D3DB-643B8D2C4015}"/>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72" name="Shape_24-1">
            <a:extLst>
              <a:ext uri="{FF2B5EF4-FFF2-40B4-BE49-F238E27FC236}">
                <a16:creationId xmlns:a16="http://schemas.microsoft.com/office/drawing/2014/main" id="{B3648BBD-52B5-BE43-A1ED-AAD0A161F5B0}"/>
              </a:ext>
            </a:extLst>
          </p:cNvPr>
          <p:cNvGrpSpPr/>
          <p:nvPr/>
        </p:nvGrpSpPr>
        <p:grpSpPr>
          <a:xfrm>
            <a:off x="10142789" y="5995148"/>
            <a:ext cx="359508" cy="359508"/>
            <a:chOff x="490480" y="-388003"/>
            <a:chExt cx="651086" cy="651086"/>
          </a:xfrm>
        </p:grpSpPr>
        <p:sp>
          <p:nvSpPr>
            <p:cNvPr id="73" name="background">
              <a:extLst>
                <a:ext uri="{FF2B5EF4-FFF2-40B4-BE49-F238E27FC236}">
                  <a16:creationId xmlns:a16="http://schemas.microsoft.com/office/drawing/2014/main" id="{E578F9A9-259F-5806-A654-CEA9C8D351E3}"/>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74" name="main">
              <a:extLst>
                <a:ext uri="{FF2B5EF4-FFF2-40B4-BE49-F238E27FC236}">
                  <a16:creationId xmlns:a16="http://schemas.microsoft.com/office/drawing/2014/main" id="{04E5F4CA-4A5C-1C18-0F7B-0B367C60769A}"/>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sp>
        <p:nvSpPr>
          <p:cNvPr id="10" name="テキスト ボックス 9">
            <a:extLst>
              <a:ext uri="{FF2B5EF4-FFF2-40B4-BE49-F238E27FC236}">
                <a16:creationId xmlns:a16="http://schemas.microsoft.com/office/drawing/2014/main" id="{972F9287-36C8-3F42-326E-883EE98F5902}"/>
              </a:ext>
            </a:extLst>
          </p:cNvPr>
          <p:cNvSpPr txBox="1">
            <a:spLocks/>
          </p:cNvSpPr>
          <p:nvPr/>
        </p:nvSpPr>
        <p:spPr>
          <a:xfrm>
            <a:off x="3786548" y="2041187"/>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サバの塩焼き</a:t>
            </a:r>
          </a:p>
        </p:txBody>
      </p:sp>
      <p:sp>
        <p:nvSpPr>
          <p:cNvPr id="12" name="テキスト ボックス 11">
            <a:extLst>
              <a:ext uri="{FF2B5EF4-FFF2-40B4-BE49-F238E27FC236}">
                <a16:creationId xmlns:a16="http://schemas.microsoft.com/office/drawing/2014/main" id="{B8008999-8F83-250B-B16D-34FAF78894B4}"/>
              </a:ext>
            </a:extLst>
          </p:cNvPr>
          <p:cNvSpPr txBox="1">
            <a:spLocks/>
          </p:cNvSpPr>
          <p:nvPr/>
        </p:nvSpPr>
        <p:spPr>
          <a:xfrm>
            <a:off x="3786548" y="3704864"/>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麻婆豆腐</a:t>
            </a:r>
          </a:p>
        </p:txBody>
      </p:sp>
      <p:sp>
        <p:nvSpPr>
          <p:cNvPr id="13" name="テキスト ボックス 12">
            <a:extLst>
              <a:ext uri="{FF2B5EF4-FFF2-40B4-BE49-F238E27FC236}">
                <a16:creationId xmlns:a16="http://schemas.microsoft.com/office/drawing/2014/main" id="{F2C464A2-F9B0-4A79-53BA-18EFF4B33B4D}"/>
              </a:ext>
            </a:extLst>
          </p:cNvPr>
          <p:cNvSpPr txBox="1">
            <a:spLocks/>
          </p:cNvSpPr>
          <p:nvPr/>
        </p:nvSpPr>
        <p:spPr>
          <a:xfrm>
            <a:off x="3786548" y="4259423"/>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油淋鶏</a:t>
            </a:r>
          </a:p>
        </p:txBody>
      </p:sp>
      <p:sp>
        <p:nvSpPr>
          <p:cNvPr id="14" name="テキスト ボックス 13">
            <a:extLst>
              <a:ext uri="{FF2B5EF4-FFF2-40B4-BE49-F238E27FC236}">
                <a16:creationId xmlns:a16="http://schemas.microsoft.com/office/drawing/2014/main" id="{DC5406A3-F72E-17D9-96C4-6BDE8315ADD5}"/>
              </a:ext>
            </a:extLst>
          </p:cNvPr>
          <p:cNvSpPr txBox="1">
            <a:spLocks/>
          </p:cNvSpPr>
          <p:nvPr/>
        </p:nvSpPr>
        <p:spPr>
          <a:xfrm>
            <a:off x="3786548" y="4813982"/>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ミートソースパスタ</a:t>
            </a:r>
          </a:p>
        </p:txBody>
      </p:sp>
      <p:sp>
        <p:nvSpPr>
          <p:cNvPr id="15" name="テキスト ボックス 14">
            <a:extLst>
              <a:ext uri="{FF2B5EF4-FFF2-40B4-BE49-F238E27FC236}">
                <a16:creationId xmlns:a16="http://schemas.microsoft.com/office/drawing/2014/main" id="{0B4135A4-BBDA-C149-0A00-9A7F5F003B14}"/>
              </a:ext>
            </a:extLst>
          </p:cNvPr>
          <p:cNvSpPr txBox="1">
            <a:spLocks/>
          </p:cNvSpPr>
          <p:nvPr/>
        </p:nvSpPr>
        <p:spPr>
          <a:xfrm>
            <a:off x="3786548" y="5368541"/>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ペペロンチーノ</a:t>
            </a:r>
          </a:p>
        </p:txBody>
      </p:sp>
      <p:sp>
        <p:nvSpPr>
          <p:cNvPr id="16" name="テキスト ボックス 15">
            <a:extLst>
              <a:ext uri="{FF2B5EF4-FFF2-40B4-BE49-F238E27FC236}">
                <a16:creationId xmlns:a16="http://schemas.microsoft.com/office/drawing/2014/main" id="{7BE515ED-1215-D280-157F-BC4AA4EE2C6C}"/>
              </a:ext>
            </a:extLst>
          </p:cNvPr>
          <p:cNvSpPr txBox="1">
            <a:spLocks/>
          </p:cNvSpPr>
          <p:nvPr/>
        </p:nvSpPr>
        <p:spPr>
          <a:xfrm>
            <a:off x="3786548" y="5923102"/>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カルボナーラ</a:t>
            </a:r>
          </a:p>
        </p:txBody>
      </p:sp>
      <p:grpSp>
        <p:nvGrpSpPr>
          <p:cNvPr id="38" name="グループ化 37">
            <a:extLst>
              <a:ext uri="{FF2B5EF4-FFF2-40B4-BE49-F238E27FC236}">
                <a16:creationId xmlns:a16="http://schemas.microsoft.com/office/drawing/2014/main" id="{BDE36322-4CB4-8060-8830-6F738AF481A0}"/>
              </a:ext>
            </a:extLst>
          </p:cNvPr>
          <p:cNvGrpSpPr/>
          <p:nvPr/>
        </p:nvGrpSpPr>
        <p:grpSpPr>
          <a:xfrm>
            <a:off x="10972687" y="1225036"/>
            <a:ext cx="792285" cy="255430"/>
            <a:chOff x="2540000" y="2411570"/>
            <a:chExt cx="3175000" cy="255430"/>
          </a:xfrm>
        </p:grpSpPr>
        <p:cxnSp>
          <p:nvCxnSpPr>
            <p:cNvPr id="39" name="直線コネクタ 38">
              <a:extLst>
                <a:ext uri="{FF2B5EF4-FFF2-40B4-BE49-F238E27FC236}">
                  <a16:creationId xmlns:a16="http://schemas.microsoft.com/office/drawing/2014/main" id="{681B7721-602C-6E50-8803-2765C3EFFB6F}"/>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0B10E5AC-B862-4B48-9040-E6F91A164139}"/>
                </a:ext>
              </a:extLst>
            </p:cNvPr>
            <p:cNvSpPr txBox="1"/>
            <p:nvPr/>
          </p:nvSpPr>
          <p:spPr>
            <a:xfrm>
              <a:off x="2540000" y="2411570"/>
              <a:ext cx="3175000" cy="255430"/>
            </a:xfrm>
            <a:prstGeom prst="rect">
              <a:avLst/>
            </a:prstGeom>
          </p:spPr>
          <p:txBody>
            <a:bodyPr vert="horz" wrap="square" lIns="36000" tIns="36000" rIns="36000" bIns="3600" rtlCol="0" anchor="b">
              <a:noAutofit/>
            </a:bodyPr>
            <a:lstStyle/>
            <a:p>
              <a:r>
                <a:rPr lang="ja-JP" altLang="en-US" sz="1400" b="1" dirty="0"/>
                <a:t>焼く</a:t>
              </a:r>
              <a:r>
                <a:rPr lang="en-US" altLang="ja-JP" sz="1400" b="1" baseline="30000" dirty="0"/>
                <a:t>2</a:t>
              </a:r>
              <a:endParaRPr kumimoji="1" lang="ja-JP" altLang="en-US" sz="1400" b="1" baseline="30000" dirty="0"/>
            </a:p>
          </p:txBody>
        </p:sp>
      </p:grpSp>
      <p:sp>
        <p:nvSpPr>
          <p:cNvPr id="17" name="テキスト ボックス 16">
            <a:extLst>
              <a:ext uri="{FF2B5EF4-FFF2-40B4-BE49-F238E27FC236}">
                <a16:creationId xmlns:a16="http://schemas.microsoft.com/office/drawing/2014/main" id="{954873FA-0698-03B4-08CD-46C5D5DA1AB1}"/>
              </a:ext>
            </a:extLst>
          </p:cNvPr>
          <p:cNvSpPr txBox="1">
            <a:spLocks/>
          </p:cNvSpPr>
          <p:nvPr/>
        </p:nvSpPr>
        <p:spPr>
          <a:xfrm>
            <a:off x="3786548" y="1486628"/>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肉じゃが</a:t>
            </a:r>
          </a:p>
        </p:txBody>
      </p:sp>
      <p:sp>
        <p:nvSpPr>
          <p:cNvPr id="11" name="テキスト ボックス 10">
            <a:extLst>
              <a:ext uri="{FF2B5EF4-FFF2-40B4-BE49-F238E27FC236}">
                <a16:creationId xmlns:a16="http://schemas.microsoft.com/office/drawing/2014/main" id="{41222A68-56C3-6BD6-4403-ACAFF67A2E5B}"/>
              </a:ext>
            </a:extLst>
          </p:cNvPr>
          <p:cNvSpPr txBox="1">
            <a:spLocks/>
          </p:cNvSpPr>
          <p:nvPr/>
        </p:nvSpPr>
        <p:spPr>
          <a:xfrm>
            <a:off x="3786548" y="2595746"/>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豆乳鍋</a:t>
            </a:r>
          </a:p>
        </p:txBody>
      </p:sp>
      <p:sp>
        <p:nvSpPr>
          <p:cNvPr id="18" name="テキスト ボックス 17">
            <a:extLst>
              <a:ext uri="{FF2B5EF4-FFF2-40B4-BE49-F238E27FC236}">
                <a16:creationId xmlns:a16="http://schemas.microsoft.com/office/drawing/2014/main" id="{17639E78-C5AD-2188-BFEB-4853978E10EA}"/>
              </a:ext>
            </a:extLst>
          </p:cNvPr>
          <p:cNvSpPr txBox="1">
            <a:spLocks/>
          </p:cNvSpPr>
          <p:nvPr/>
        </p:nvSpPr>
        <p:spPr>
          <a:xfrm>
            <a:off x="3786548" y="3150305"/>
            <a:ext cx="1681924" cy="50360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sz="1400" dirty="0"/>
              <a:t>チンジャオロース</a:t>
            </a:r>
          </a:p>
        </p:txBody>
      </p:sp>
      <p:cxnSp>
        <p:nvCxnSpPr>
          <p:cNvPr id="75" name="直線コネクタ 74">
            <a:extLst>
              <a:ext uri="{FF2B5EF4-FFF2-40B4-BE49-F238E27FC236}">
                <a16:creationId xmlns:a16="http://schemas.microsoft.com/office/drawing/2014/main" id="{4AE0513B-E5E3-9822-254D-E497747798EF}"/>
              </a:ext>
            </a:extLst>
          </p:cNvPr>
          <p:cNvCxnSpPr>
            <a:cxnSpLocks/>
          </p:cNvCxnSpPr>
          <p:nvPr/>
        </p:nvCxnSpPr>
        <p:spPr>
          <a:xfrm>
            <a:off x="3786548" y="201570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直線コネクタ 154">
            <a:extLst>
              <a:ext uri="{FF2B5EF4-FFF2-40B4-BE49-F238E27FC236}">
                <a16:creationId xmlns:a16="http://schemas.microsoft.com/office/drawing/2014/main" id="{447CC202-D5AF-CF0C-1A45-9B862C935B6A}"/>
              </a:ext>
            </a:extLst>
          </p:cNvPr>
          <p:cNvCxnSpPr>
            <a:cxnSpLocks/>
          </p:cNvCxnSpPr>
          <p:nvPr/>
        </p:nvCxnSpPr>
        <p:spPr>
          <a:xfrm>
            <a:off x="3786548" y="257026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76014945-E1FF-1CC3-7FCC-64F72C85EC81}"/>
              </a:ext>
            </a:extLst>
          </p:cNvPr>
          <p:cNvCxnSpPr>
            <a:cxnSpLocks/>
          </p:cNvCxnSpPr>
          <p:nvPr/>
        </p:nvCxnSpPr>
        <p:spPr>
          <a:xfrm>
            <a:off x="3786548" y="312482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853C91AA-41B6-4F7C-9670-221484CBDB05}"/>
              </a:ext>
            </a:extLst>
          </p:cNvPr>
          <p:cNvCxnSpPr>
            <a:cxnSpLocks/>
          </p:cNvCxnSpPr>
          <p:nvPr/>
        </p:nvCxnSpPr>
        <p:spPr>
          <a:xfrm>
            <a:off x="3786548" y="367938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1D3BD844-5B13-17F6-36A8-CEA21E1AC6B3}"/>
              </a:ext>
            </a:extLst>
          </p:cNvPr>
          <p:cNvCxnSpPr>
            <a:cxnSpLocks/>
          </p:cNvCxnSpPr>
          <p:nvPr/>
        </p:nvCxnSpPr>
        <p:spPr>
          <a:xfrm>
            <a:off x="3786548" y="423394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B95100E4-E987-04C8-62F0-04296C3238DF}"/>
              </a:ext>
            </a:extLst>
          </p:cNvPr>
          <p:cNvCxnSpPr>
            <a:cxnSpLocks/>
          </p:cNvCxnSpPr>
          <p:nvPr/>
        </p:nvCxnSpPr>
        <p:spPr>
          <a:xfrm>
            <a:off x="3786548" y="478850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8F0CBD78-B69B-DA0D-4AED-5C76DEA29C20}"/>
              </a:ext>
            </a:extLst>
          </p:cNvPr>
          <p:cNvCxnSpPr>
            <a:cxnSpLocks/>
          </p:cNvCxnSpPr>
          <p:nvPr/>
        </p:nvCxnSpPr>
        <p:spPr>
          <a:xfrm>
            <a:off x="3786548" y="534306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7624A1ED-A44E-5171-9967-B2D0E79CCE42}"/>
              </a:ext>
            </a:extLst>
          </p:cNvPr>
          <p:cNvCxnSpPr>
            <a:cxnSpLocks/>
          </p:cNvCxnSpPr>
          <p:nvPr/>
        </p:nvCxnSpPr>
        <p:spPr>
          <a:xfrm>
            <a:off x="3786548" y="5897628"/>
            <a:ext cx="7952046"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925461F6-34E2-538E-33AB-79CD0A8B26C4}"/>
              </a:ext>
            </a:extLst>
          </p:cNvPr>
          <p:cNvSpPr txBox="1">
            <a:spLocks/>
          </p:cNvSpPr>
          <p:nvPr/>
        </p:nvSpPr>
        <p:spPr>
          <a:xfrm>
            <a:off x="5674659" y="3704864"/>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豆腐とひき肉を辛みと旨味のある中華調味料で煮る料理。</a:t>
            </a:r>
          </a:p>
        </p:txBody>
      </p:sp>
      <p:sp>
        <p:nvSpPr>
          <p:cNvPr id="166" name="テキスト ボックス 165">
            <a:extLst>
              <a:ext uri="{FF2B5EF4-FFF2-40B4-BE49-F238E27FC236}">
                <a16:creationId xmlns:a16="http://schemas.microsoft.com/office/drawing/2014/main" id="{195273DA-9FB3-2742-EFCA-9BA3548A4513}"/>
              </a:ext>
            </a:extLst>
          </p:cNvPr>
          <p:cNvSpPr txBox="1">
            <a:spLocks/>
          </p:cNvSpPr>
          <p:nvPr/>
        </p:nvSpPr>
        <p:spPr>
          <a:xfrm>
            <a:off x="5674659" y="1486628"/>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じゃがいも、玉ねぎ、肉を</a:t>
            </a:r>
            <a:r>
              <a:rPr lang="ja-JP" altLang="en-US" sz="1400" b="1" dirty="0">
                <a:solidFill>
                  <a:srgbClr val="3973EC"/>
                </a:solidFill>
                <a:latin typeface="Candara" panose="020E0502030303020204" pitchFamily="34" charset="0"/>
              </a:rPr>
              <a:t>甘辛い出汁で煮込む</a:t>
            </a:r>
            <a:r>
              <a:rPr lang="ja-JP" altLang="en-US" sz="1400" dirty="0">
                <a:latin typeface="Candara" panose="020E0502030303020204" pitchFamily="34" charset="0"/>
              </a:rPr>
              <a:t>家庭料理。</a:t>
            </a:r>
          </a:p>
        </p:txBody>
      </p:sp>
      <p:sp>
        <p:nvSpPr>
          <p:cNvPr id="167" name="テキスト ボックス 166">
            <a:extLst>
              <a:ext uri="{FF2B5EF4-FFF2-40B4-BE49-F238E27FC236}">
                <a16:creationId xmlns:a16="http://schemas.microsoft.com/office/drawing/2014/main" id="{DF0A8B4D-63C2-38CE-771A-70218293D942}"/>
              </a:ext>
            </a:extLst>
          </p:cNvPr>
          <p:cNvSpPr txBox="1">
            <a:spLocks/>
          </p:cNvSpPr>
          <p:nvPr/>
        </p:nvSpPr>
        <p:spPr>
          <a:xfrm>
            <a:off x="5674659" y="5923102"/>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卵黄、チーズ、ベーコンで作る濃厚でクリーミーなパスタ。</a:t>
            </a:r>
          </a:p>
        </p:txBody>
      </p:sp>
      <p:sp>
        <p:nvSpPr>
          <p:cNvPr id="168" name="テキスト ボックス 167">
            <a:extLst>
              <a:ext uri="{FF2B5EF4-FFF2-40B4-BE49-F238E27FC236}">
                <a16:creationId xmlns:a16="http://schemas.microsoft.com/office/drawing/2014/main" id="{23AF9BB1-12DA-3954-B00A-37AA1FF8A02B}"/>
              </a:ext>
            </a:extLst>
          </p:cNvPr>
          <p:cNvSpPr txBox="1">
            <a:spLocks/>
          </p:cNvSpPr>
          <p:nvPr/>
        </p:nvSpPr>
        <p:spPr>
          <a:xfrm>
            <a:off x="5674659" y="4813982"/>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ひき肉、トマトソース、香味野菜を絡めたパスタ料理。</a:t>
            </a:r>
          </a:p>
        </p:txBody>
      </p:sp>
      <p:sp>
        <p:nvSpPr>
          <p:cNvPr id="169" name="テキスト ボックス 168">
            <a:extLst>
              <a:ext uri="{FF2B5EF4-FFF2-40B4-BE49-F238E27FC236}">
                <a16:creationId xmlns:a16="http://schemas.microsoft.com/office/drawing/2014/main" id="{7FB365D5-7FE6-A3EC-A645-7D328CDBE605}"/>
              </a:ext>
            </a:extLst>
          </p:cNvPr>
          <p:cNvSpPr txBox="1">
            <a:spLocks/>
          </p:cNvSpPr>
          <p:nvPr/>
        </p:nvSpPr>
        <p:spPr>
          <a:xfrm>
            <a:off x="5674659" y="5368541"/>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ニンニク、唐辛子、オリーブオイルで作るシンプルなパスタ。</a:t>
            </a:r>
          </a:p>
        </p:txBody>
      </p:sp>
      <p:sp>
        <p:nvSpPr>
          <p:cNvPr id="170" name="テキスト ボックス 169">
            <a:extLst>
              <a:ext uri="{FF2B5EF4-FFF2-40B4-BE49-F238E27FC236}">
                <a16:creationId xmlns:a16="http://schemas.microsoft.com/office/drawing/2014/main" id="{160C0007-E79F-E410-B9EE-1B7E9B3C2CB1}"/>
              </a:ext>
            </a:extLst>
          </p:cNvPr>
          <p:cNvSpPr txBox="1">
            <a:spLocks/>
          </p:cNvSpPr>
          <p:nvPr/>
        </p:nvSpPr>
        <p:spPr>
          <a:xfrm>
            <a:off x="5674659" y="3150305"/>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細切りの豚肉とピーマンを中華風ソースで炒めた一品。</a:t>
            </a:r>
          </a:p>
        </p:txBody>
      </p:sp>
      <p:sp>
        <p:nvSpPr>
          <p:cNvPr id="171" name="テキスト ボックス 170">
            <a:extLst>
              <a:ext uri="{FF2B5EF4-FFF2-40B4-BE49-F238E27FC236}">
                <a16:creationId xmlns:a16="http://schemas.microsoft.com/office/drawing/2014/main" id="{1F2AD5A4-5606-739B-0AE1-8B02EF864797}"/>
              </a:ext>
            </a:extLst>
          </p:cNvPr>
          <p:cNvSpPr txBox="1">
            <a:spLocks/>
          </p:cNvSpPr>
          <p:nvPr/>
        </p:nvSpPr>
        <p:spPr>
          <a:xfrm>
            <a:off x="5674659" y="2041187"/>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塩を振ったサバをグリルで香ばしく焼くシンプルな一品。</a:t>
            </a:r>
          </a:p>
        </p:txBody>
      </p:sp>
      <p:sp>
        <p:nvSpPr>
          <p:cNvPr id="172" name="テキスト ボックス 171">
            <a:extLst>
              <a:ext uri="{FF2B5EF4-FFF2-40B4-BE49-F238E27FC236}">
                <a16:creationId xmlns:a16="http://schemas.microsoft.com/office/drawing/2014/main" id="{D2942A99-85DC-462D-1680-8B3034CD496D}"/>
              </a:ext>
            </a:extLst>
          </p:cNvPr>
          <p:cNvSpPr txBox="1">
            <a:spLocks/>
          </p:cNvSpPr>
          <p:nvPr/>
        </p:nvSpPr>
        <p:spPr>
          <a:xfrm>
            <a:off x="5674659" y="4259423"/>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カリッと揚げた鶏肉に甘酸っぱいネギソースをかける一品。</a:t>
            </a:r>
          </a:p>
        </p:txBody>
      </p:sp>
      <p:sp>
        <p:nvSpPr>
          <p:cNvPr id="173" name="テキスト ボックス 172">
            <a:extLst>
              <a:ext uri="{FF2B5EF4-FFF2-40B4-BE49-F238E27FC236}">
                <a16:creationId xmlns:a16="http://schemas.microsoft.com/office/drawing/2014/main" id="{86CDAE3B-FA49-4A7F-79AA-95E7517190FE}"/>
              </a:ext>
            </a:extLst>
          </p:cNvPr>
          <p:cNvSpPr txBox="1">
            <a:spLocks/>
          </p:cNvSpPr>
          <p:nvPr/>
        </p:nvSpPr>
        <p:spPr>
          <a:xfrm>
            <a:off x="5674659" y="2595746"/>
            <a:ext cx="2985247" cy="503600"/>
          </a:xfrm>
          <a:prstGeom prst="rect">
            <a:avLst/>
          </a:prstGeom>
          <a:noFill/>
          <a:extLst>
            <a:ext uri="{909E8E84-426E-40DD-AFC4-6F175D3DCCD1}">
              <a14:hiddenFill xmlns:a14="http://schemas.microsoft.com/office/drawing/2010/main">
                <a:solidFill>
                  <a:srgbClr val="FFFFFF"/>
                </a:solidFill>
              </a14:hiddenFill>
            </a:ext>
          </a:extLst>
        </p:spPr>
        <p:txBody>
          <a:bodyPr wrap="square" lIns="36005" tIns="36005" rIns="36005" bIns="36005">
            <a:noAutofit/>
          </a:bodyPr>
          <a:lstStyle>
            <a:defPPr>
              <a:defRPr lang="ja-JP"/>
            </a:defPPr>
          </a:lstStyle>
          <a:p>
            <a:r>
              <a:rPr lang="ja-JP" altLang="en-US" sz="1400" dirty="0">
                <a:latin typeface="Candara" panose="020E0502030303020204" pitchFamily="34" charset="0"/>
              </a:rPr>
              <a:t>豆乳ベースのスープに野菜や肉を入れて煮るヘルシー鍋。</a:t>
            </a:r>
          </a:p>
        </p:txBody>
      </p:sp>
      <p:grpSp>
        <p:nvGrpSpPr>
          <p:cNvPr id="175" name="Shape_24-1">
            <a:extLst>
              <a:ext uri="{FF2B5EF4-FFF2-40B4-BE49-F238E27FC236}">
                <a16:creationId xmlns:a16="http://schemas.microsoft.com/office/drawing/2014/main" id="{9A358332-D821-EF2E-E9D3-7C00C2CBB910}"/>
              </a:ext>
            </a:extLst>
          </p:cNvPr>
          <p:cNvGrpSpPr/>
          <p:nvPr/>
        </p:nvGrpSpPr>
        <p:grpSpPr>
          <a:xfrm>
            <a:off x="11189075" y="3777476"/>
            <a:ext cx="359508" cy="359508"/>
            <a:chOff x="490480" y="-388003"/>
            <a:chExt cx="651086" cy="651086"/>
          </a:xfrm>
        </p:grpSpPr>
        <p:sp>
          <p:nvSpPr>
            <p:cNvPr id="176" name="background">
              <a:extLst>
                <a:ext uri="{FF2B5EF4-FFF2-40B4-BE49-F238E27FC236}">
                  <a16:creationId xmlns:a16="http://schemas.microsoft.com/office/drawing/2014/main" id="{278F2B8F-B840-6D0F-40F6-893A3889F3D9}"/>
                </a:ext>
              </a:extLst>
            </p:cNvPr>
            <p:cNvSpPr>
              <a:spLocks/>
            </p:cNvSpPr>
            <p:nvPr/>
          </p:nvSpPr>
          <p:spPr>
            <a:xfrm>
              <a:off x="490480" y="-388003"/>
              <a:ext cx="651086" cy="651086"/>
            </a:xfrm>
            <a:prstGeom prst="ellipse">
              <a:avLst/>
            </a:prstGeom>
            <a:solidFill>
              <a:schemeClr val="bg1"/>
            </a:solidFill>
            <a:ln>
              <a:solidFill>
                <a:srgbClr val="474D59"/>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endParaRPr>
            </a:p>
          </p:txBody>
        </p:sp>
        <p:sp>
          <p:nvSpPr>
            <p:cNvPr id="177" name="main">
              <a:extLst>
                <a:ext uri="{FF2B5EF4-FFF2-40B4-BE49-F238E27FC236}">
                  <a16:creationId xmlns:a16="http://schemas.microsoft.com/office/drawing/2014/main" id="{141B7811-2770-89F4-B15F-8C7D564526CD}"/>
                </a:ext>
              </a:extLst>
            </p:cNvPr>
            <p:cNvSpPr/>
            <p:nvPr/>
          </p:nvSpPr>
          <p:spPr>
            <a:xfrm rot="2700000">
              <a:off x="667694" y="-354691"/>
              <a:ext cx="296659" cy="511180"/>
            </a:xfrm>
            <a:custGeom>
              <a:avLst/>
              <a:gdLst>
                <a:gd name="connsiteX0" fmla="*/ 289641 w 492154"/>
                <a:gd name="connsiteY0" fmla="*/ 0 h 929016"/>
                <a:gd name="connsiteX1" fmla="*/ 492154 w 492154"/>
                <a:gd name="connsiteY1" fmla="*/ 0 h 929016"/>
                <a:gd name="connsiteX2" fmla="*/ 492154 w 492154"/>
                <a:gd name="connsiteY2" fmla="*/ 917361 h 929016"/>
                <a:gd name="connsiteX3" fmla="*/ 487680 w 492154"/>
                <a:gd name="connsiteY3" fmla="*/ 917361 h 929016"/>
                <a:gd name="connsiteX4" fmla="*/ 487680 w 492154"/>
                <a:gd name="connsiteY4" fmla="*/ 929016 h 929016"/>
                <a:gd name="connsiteX5" fmla="*/ 0 w 492154"/>
                <a:gd name="connsiteY5" fmla="*/ 929016 h 929016"/>
                <a:gd name="connsiteX6" fmla="*/ 0 w 492154"/>
                <a:gd name="connsiteY6" fmla="*/ 726503 h 929016"/>
                <a:gd name="connsiteX7" fmla="*/ 289641 w 492154"/>
                <a:gd name="connsiteY7" fmla="*/ 726503 h 92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54" h="929016">
                  <a:moveTo>
                    <a:pt x="289641" y="0"/>
                  </a:moveTo>
                  <a:lnTo>
                    <a:pt x="492154" y="0"/>
                  </a:lnTo>
                  <a:lnTo>
                    <a:pt x="492154" y="917361"/>
                  </a:lnTo>
                  <a:lnTo>
                    <a:pt x="487680" y="917361"/>
                  </a:lnTo>
                  <a:lnTo>
                    <a:pt x="487680" y="929016"/>
                  </a:lnTo>
                  <a:lnTo>
                    <a:pt x="0" y="929016"/>
                  </a:lnTo>
                  <a:lnTo>
                    <a:pt x="0" y="726503"/>
                  </a:lnTo>
                  <a:lnTo>
                    <a:pt x="289641" y="726503"/>
                  </a:lnTo>
                  <a:close/>
                </a:path>
              </a:pathLst>
            </a:cu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endParaRPr lang="ja-JP" altLang="en-US" sz="1400" b="1" dirty="0" err="1">
                <a:solidFill>
                  <a:schemeClr val="bg1"/>
                </a:solidFill>
              </a:endParaRPr>
            </a:p>
          </p:txBody>
        </p:sp>
      </p:grpSp>
      <p:grpSp>
        <p:nvGrpSpPr>
          <p:cNvPr id="178" name="グループ化 177">
            <a:extLst>
              <a:ext uri="{FF2B5EF4-FFF2-40B4-BE49-F238E27FC236}">
                <a16:creationId xmlns:a16="http://schemas.microsoft.com/office/drawing/2014/main" id="{84D74EE1-B6A8-63B0-D291-F84FF4BF7DB6}"/>
              </a:ext>
            </a:extLst>
          </p:cNvPr>
          <p:cNvGrpSpPr>
            <a:grpSpLocks/>
          </p:cNvGrpSpPr>
          <p:nvPr/>
        </p:nvGrpSpPr>
        <p:grpSpPr>
          <a:xfrm>
            <a:off x="5674659" y="1225036"/>
            <a:ext cx="2985247" cy="255430"/>
            <a:chOff x="2540000" y="2411570"/>
            <a:chExt cx="3175000" cy="255430"/>
          </a:xfrm>
        </p:grpSpPr>
        <p:cxnSp>
          <p:nvCxnSpPr>
            <p:cNvPr id="179" name="直線コネクタ 178">
              <a:extLst>
                <a:ext uri="{FF2B5EF4-FFF2-40B4-BE49-F238E27FC236}">
                  <a16:creationId xmlns:a16="http://schemas.microsoft.com/office/drawing/2014/main" id="{24909F7D-B3A8-97C9-7B48-D002CC676E1E}"/>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0" name="テキスト ボックス 179">
              <a:extLst>
                <a:ext uri="{FF2B5EF4-FFF2-40B4-BE49-F238E27FC236}">
                  <a16:creationId xmlns:a16="http://schemas.microsoft.com/office/drawing/2014/main" id="{E8F2EDBE-B145-F1DA-3F30-F66B4C0D8474}"/>
                </a:ext>
              </a:extLst>
            </p:cNvPr>
            <p:cNvSpPr txBox="1"/>
            <p:nvPr/>
          </p:nvSpPr>
          <p:spPr>
            <a:xfrm>
              <a:off x="2540000" y="2411570"/>
              <a:ext cx="3175000" cy="255430"/>
            </a:xfrm>
            <a:prstGeom prst="rect">
              <a:avLst/>
            </a:prstGeom>
          </p:spPr>
          <p:txBody>
            <a:bodyPr vert="horz" wrap="square" lIns="36000" tIns="36000" rIns="36000" bIns="3600" rtlCol="0" anchor="b">
              <a:noAutofit/>
            </a:bodyPr>
            <a:lstStyle/>
            <a:p>
              <a:r>
                <a:rPr kumimoji="1" lang="ja-JP" altLang="en-US" sz="1400" b="1" dirty="0"/>
                <a:t>料理の説明</a:t>
              </a:r>
            </a:p>
          </p:txBody>
        </p:sp>
      </p:grpSp>
      <p:cxnSp>
        <p:nvCxnSpPr>
          <p:cNvPr id="183" name="コネクタ: カギ線 182">
            <a:extLst>
              <a:ext uri="{FF2B5EF4-FFF2-40B4-BE49-F238E27FC236}">
                <a16:creationId xmlns:a16="http://schemas.microsoft.com/office/drawing/2014/main" id="{01D80279-5548-B76A-1119-EB3495EAF913}"/>
              </a:ext>
            </a:extLst>
          </p:cNvPr>
          <p:cNvCxnSpPr>
            <a:stCxn id="20" idx="3"/>
            <a:endCxn id="7" idx="1"/>
          </p:cNvCxnSpPr>
          <p:nvPr/>
        </p:nvCxnSpPr>
        <p:spPr>
          <a:xfrm>
            <a:off x="1644162" y="1738428"/>
            <a:ext cx="309193" cy="1270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5" name="コネクタ: カギ線 184">
            <a:extLst>
              <a:ext uri="{FF2B5EF4-FFF2-40B4-BE49-F238E27FC236}">
                <a16:creationId xmlns:a16="http://schemas.microsoft.com/office/drawing/2014/main" id="{F444B8A7-2FE7-6E4A-36DD-C8014F93FFBA}"/>
              </a:ext>
            </a:extLst>
          </p:cNvPr>
          <p:cNvCxnSpPr>
            <a:stCxn id="20" idx="3"/>
            <a:endCxn id="8" idx="1"/>
          </p:cNvCxnSpPr>
          <p:nvPr/>
        </p:nvCxnSpPr>
        <p:spPr>
          <a:xfrm>
            <a:off x="1644162" y="1738428"/>
            <a:ext cx="309193" cy="1663677"/>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7" name="コネクタ: カギ線 186">
            <a:extLst>
              <a:ext uri="{FF2B5EF4-FFF2-40B4-BE49-F238E27FC236}">
                <a16:creationId xmlns:a16="http://schemas.microsoft.com/office/drawing/2014/main" id="{BB6E386A-A27B-05E0-7A32-1C5D7BFEBCDD}"/>
              </a:ext>
            </a:extLst>
          </p:cNvPr>
          <p:cNvCxnSpPr>
            <a:stCxn id="20" idx="3"/>
            <a:endCxn id="9" idx="1"/>
          </p:cNvCxnSpPr>
          <p:nvPr/>
        </p:nvCxnSpPr>
        <p:spPr>
          <a:xfrm>
            <a:off x="1644162" y="1738428"/>
            <a:ext cx="309193" cy="3327354"/>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9" name="コネクタ: カギ線 188">
            <a:extLst>
              <a:ext uri="{FF2B5EF4-FFF2-40B4-BE49-F238E27FC236}">
                <a16:creationId xmlns:a16="http://schemas.microsoft.com/office/drawing/2014/main" id="{1657345A-728D-9EF0-CA38-F16B3DE9D448}"/>
              </a:ext>
            </a:extLst>
          </p:cNvPr>
          <p:cNvCxnSpPr>
            <a:stCxn id="7" idx="3"/>
            <a:endCxn id="17" idx="1"/>
          </p:cNvCxnSpPr>
          <p:nvPr/>
        </p:nvCxnSpPr>
        <p:spPr>
          <a:xfrm>
            <a:off x="3477355" y="1738428"/>
            <a:ext cx="309193" cy="1270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1" name="コネクタ: カギ線 190">
            <a:extLst>
              <a:ext uri="{FF2B5EF4-FFF2-40B4-BE49-F238E27FC236}">
                <a16:creationId xmlns:a16="http://schemas.microsoft.com/office/drawing/2014/main" id="{A018E907-5C44-E303-52E3-6F31E9F6B6D0}"/>
              </a:ext>
            </a:extLst>
          </p:cNvPr>
          <p:cNvCxnSpPr>
            <a:stCxn id="7" idx="3"/>
            <a:endCxn id="10" idx="1"/>
          </p:cNvCxnSpPr>
          <p:nvPr/>
        </p:nvCxnSpPr>
        <p:spPr>
          <a:xfrm>
            <a:off x="3477355" y="1738428"/>
            <a:ext cx="309193" cy="554559"/>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5" name="コネクタ: カギ線 194">
            <a:extLst>
              <a:ext uri="{FF2B5EF4-FFF2-40B4-BE49-F238E27FC236}">
                <a16:creationId xmlns:a16="http://schemas.microsoft.com/office/drawing/2014/main" id="{744E62B1-F507-3ED9-E3E8-154839E1B1F7}"/>
              </a:ext>
            </a:extLst>
          </p:cNvPr>
          <p:cNvCxnSpPr>
            <a:stCxn id="7" idx="3"/>
            <a:endCxn id="11" idx="1"/>
          </p:cNvCxnSpPr>
          <p:nvPr/>
        </p:nvCxnSpPr>
        <p:spPr>
          <a:xfrm>
            <a:off x="3477355" y="1738428"/>
            <a:ext cx="309193" cy="1109118"/>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7" name="コネクタ: カギ線 196">
            <a:extLst>
              <a:ext uri="{FF2B5EF4-FFF2-40B4-BE49-F238E27FC236}">
                <a16:creationId xmlns:a16="http://schemas.microsoft.com/office/drawing/2014/main" id="{412C9399-F91D-85E1-1488-0520FF211274}"/>
              </a:ext>
            </a:extLst>
          </p:cNvPr>
          <p:cNvCxnSpPr>
            <a:stCxn id="8" idx="3"/>
            <a:endCxn id="18" idx="1"/>
          </p:cNvCxnSpPr>
          <p:nvPr/>
        </p:nvCxnSpPr>
        <p:spPr>
          <a:xfrm>
            <a:off x="3477355" y="3402105"/>
            <a:ext cx="309193" cy="1270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コネクタ: カギ線 198">
            <a:extLst>
              <a:ext uri="{FF2B5EF4-FFF2-40B4-BE49-F238E27FC236}">
                <a16:creationId xmlns:a16="http://schemas.microsoft.com/office/drawing/2014/main" id="{3F3A4C9E-D9AA-C349-F16E-47AE677C9896}"/>
              </a:ext>
            </a:extLst>
          </p:cNvPr>
          <p:cNvCxnSpPr>
            <a:stCxn id="8" idx="3"/>
            <a:endCxn id="12" idx="1"/>
          </p:cNvCxnSpPr>
          <p:nvPr/>
        </p:nvCxnSpPr>
        <p:spPr>
          <a:xfrm>
            <a:off x="3477355" y="3402105"/>
            <a:ext cx="309193" cy="554559"/>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1" name="コネクタ: カギ線 200">
            <a:extLst>
              <a:ext uri="{FF2B5EF4-FFF2-40B4-BE49-F238E27FC236}">
                <a16:creationId xmlns:a16="http://schemas.microsoft.com/office/drawing/2014/main" id="{A46E4DFA-5FCA-F989-D2C2-2981701BA77C}"/>
              </a:ext>
            </a:extLst>
          </p:cNvPr>
          <p:cNvCxnSpPr>
            <a:stCxn id="8" idx="3"/>
            <a:endCxn id="13" idx="1"/>
          </p:cNvCxnSpPr>
          <p:nvPr/>
        </p:nvCxnSpPr>
        <p:spPr>
          <a:xfrm>
            <a:off x="3477355" y="3402105"/>
            <a:ext cx="309193" cy="1109118"/>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コネクタ: カギ線 202">
            <a:extLst>
              <a:ext uri="{FF2B5EF4-FFF2-40B4-BE49-F238E27FC236}">
                <a16:creationId xmlns:a16="http://schemas.microsoft.com/office/drawing/2014/main" id="{ED12EF64-C2CB-FF8C-7F07-99B1CAA0AC9D}"/>
              </a:ext>
            </a:extLst>
          </p:cNvPr>
          <p:cNvCxnSpPr>
            <a:stCxn id="9" idx="3"/>
            <a:endCxn id="14" idx="1"/>
          </p:cNvCxnSpPr>
          <p:nvPr/>
        </p:nvCxnSpPr>
        <p:spPr>
          <a:xfrm>
            <a:off x="3477355" y="5065782"/>
            <a:ext cx="309193" cy="1270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5" name="コネクタ: カギ線 204">
            <a:extLst>
              <a:ext uri="{FF2B5EF4-FFF2-40B4-BE49-F238E27FC236}">
                <a16:creationId xmlns:a16="http://schemas.microsoft.com/office/drawing/2014/main" id="{57CA2362-F3F9-A322-0E50-B707E03C9C98}"/>
              </a:ext>
            </a:extLst>
          </p:cNvPr>
          <p:cNvCxnSpPr>
            <a:stCxn id="9" idx="3"/>
            <a:endCxn id="15" idx="1"/>
          </p:cNvCxnSpPr>
          <p:nvPr/>
        </p:nvCxnSpPr>
        <p:spPr>
          <a:xfrm>
            <a:off x="3477355" y="5065782"/>
            <a:ext cx="309193" cy="554559"/>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7" name="コネクタ: カギ線 206">
            <a:extLst>
              <a:ext uri="{FF2B5EF4-FFF2-40B4-BE49-F238E27FC236}">
                <a16:creationId xmlns:a16="http://schemas.microsoft.com/office/drawing/2014/main" id="{D9544CCF-6113-E603-97E1-3BF5097734D0}"/>
              </a:ext>
            </a:extLst>
          </p:cNvPr>
          <p:cNvCxnSpPr>
            <a:stCxn id="9" idx="3"/>
            <a:endCxn id="16" idx="1"/>
          </p:cNvCxnSpPr>
          <p:nvPr/>
        </p:nvCxnSpPr>
        <p:spPr>
          <a:xfrm>
            <a:off x="3477355" y="5065782"/>
            <a:ext cx="309193" cy="1109120"/>
          </a:xfrm>
          <a:prstGeom prst="bentConnector3">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正方形/長方形 43">
            <a:extLst>
              <a:ext uri="{FF2B5EF4-FFF2-40B4-BE49-F238E27FC236}">
                <a16:creationId xmlns:a16="http://schemas.microsoft.com/office/drawing/2014/main" id="{BEB162B7-90DC-C8C1-F40A-63F236CE944D}"/>
              </a:ext>
            </a:extLst>
          </p:cNvPr>
          <p:cNvSpPr/>
          <p:nvPr/>
        </p:nvSpPr>
        <p:spPr>
          <a:xfrm>
            <a:off x="10190480" y="0"/>
            <a:ext cx="2001520" cy="35527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spAutoFit/>
          </a:bodyPr>
          <a:lstStyle/>
          <a:p>
            <a:pPr algn="l"/>
            <a:r>
              <a:rPr lang="ja-JP" altLang="en-US" sz="1600" b="1" dirty="0">
                <a:solidFill>
                  <a:schemeClr val="bg1"/>
                </a:solidFill>
                <a:latin typeface="Meiryo UI" panose="020B0604030504040204" pitchFamily="50" charset="-128"/>
                <a:ea typeface="Meiryo UI" panose="020B0604030504040204" pitchFamily="50" charset="-128"/>
              </a:rPr>
              <a:t>目標時間：</a:t>
            </a:r>
            <a:r>
              <a:rPr lang="en-US" altLang="ja-JP" sz="1600" b="1" dirty="0">
                <a:solidFill>
                  <a:schemeClr val="bg1"/>
                </a:solidFill>
                <a:latin typeface="Meiryo UI" panose="020B0604030504040204" pitchFamily="50" charset="-128"/>
                <a:ea typeface="Meiryo UI" panose="020B0604030504040204" pitchFamily="50" charset="-128"/>
              </a:rPr>
              <a:t>8</a:t>
            </a:r>
            <a:r>
              <a:rPr lang="ja-JP" altLang="en-US" sz="1600" b="1" dirty="0">
                <a:solidFill>
                  <a:schemeClr val="bg1"/>
                </a:solidFill>
                <a:latin typeface="Meiryo UI" panose="020B0604030504040204" pitchFamily="50" charset="-128"/>
                <a:ea typeface="Meiryo UI" panose="020B0604030504040204" pitchFamily="50" charset="-128"/>
              </a:rPr>
              <a:t>分</a:t>
            </a:r>
            <a:r>
              <a:rPr lang="en-US" altLang="ja-JP" sz="1600" b="1" dirty="0">
                <a:solidFill>
                  <a:schemeClr val="bg1"/>
                </a:solidFill>
                <a:latin typeface="Meiryo UI" panose="020B0604030504040204" pitchFamily="50" charset="-128"/>
                <a:ea typeface="Meiryo UI" panose="020B0604030504040204" pitchFamily="50" charset="-128"/>
              </a:rPr>
              <a:t>30</a:t>
            </a:r>
            <a:r>
              <a:rPr lang="ja-JP" altLang="en-US" sz="1600" b="1" dirty="0">
                <a:solidFill>
                  <a:schemeClr val="bg1"/>
                </a:solidFill>
                <a:latin typeface="Meiryo UI" panose="020B0604030504040204" pitchFamily="50" charset="-128"/>
                <a:ea typeface="Meiryo UI" panose="020B0604030504040204" pitchFamily="50" charset="-128"/>
              </a:rPr>
              <a:t>秒</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13195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2B092-551C-BA9C-F11E-AF901AD29D0A}"/>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AAF42097-663D-0109-BE24-B79D10439529}"/>
              </a:ext>
            </a:extLst>
          </p:cNvPr>
          <p:cNvGraphicFramePr>
            <a:graphicFrameLocks noChangeAspect="1"/>
          </p:cNvGraphicFramePr>
          <p:nvPr>
            <p:custDataLst>
              <p:tags r:id="rId1"/>
            </p:custDataLst>
            <p:extLst>
              <p:ext uri="{D42A27DB-BD31-4B8C-83A1-F6EECF244321}">
                <p14:modId xmlns:p14="http://schemas.microsoft.com/office/powerpoint/2010/main" val="2726210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35" name="think-cell data - do not delete" hidden="1">
                        <a:extLst>
                          <a:ext uri="{FF2B5EF4-FFF2-40B4-BE49-F238E27FC236}">
                            <a16:creationId xmlns:a16="http://schemas.microsoft.com/office/drawing/2014/main" id="{A37DA739-D7EF-427D-0C65-88EB8937D2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224C14F7-BA87-6D8C-9941-B560AE7921DD}"/>
              </a:ext>
            </a:extLst>
          </p:cNvPr>
          <p:cNvSpPr>
            <a:spLocks noGrp="1"/>
          </p:cNvSpPr>
          <p:nvPr>
            <p:ph type="title"/>
          </p:nvPr>
        </p:nvSpPr>
        <p:spPr/>
        <p:txBody>
          <a:bodyPr vert="horz"/>
          <a:lstStyle/>
          <a:p>
            <a:r>
              <a:rPr lang="en-US" altLang="ja-JP" dirty="0"/>
              <a:t>3.</a:t>
            </a:r>
            <a:r>
              <a:rPr lang="ja-JP" altLang="en-US" dirty="0"/>
              <a:t> 実践してみよう① ツリー：実践</a:t>
            </a:r>
            <a:br>
              <a:rPr lang="en-US" altLang="ja-JP" dirty="0"/>
            </a:br>
            <a:r>
              <a:rPr lang="ja-JP" altLang="en-US" dirty="0"/>
              <a:t>前のページの内容をこのページで作成してください</a:t>
            </a:r>
            <a:endParaRPr kumimoji="1" lang="ja-JP" altLang="en-US" dirty="0"/>
          </a:p>
        </p:txBody>
      </p:sp>
      <p:sp>
        <p:nvSpPr>
          <p:cNvPr id="3" name="テキスト プレースホルダー 2">
            <a:extLst>
              <a:ext uri="{FF2B5EF4-FFF2-40B4-BE49-F238E27FC236}">
                <a16:creationId xmlns:a16="http://schemas.microsoft.com/office/drawing/2014/main" id="{7B7396AB-0BAB-8EFC-4D8B-0F99BA415049}"/>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290E7345-F71D-532A-4478-FEEA271FD525}"/>
              </a:ext>
            </a:extLst>
          </p:cNvPr>
          <p:cNvSpPr>
            <a:spLocks noGrp="1"/>
          </p:cNvSpPr>
          <p:nvPr>
            <p:ph type="ftr" sz="quarter" idx="16"/>
          </p:nvPr>
        </p:nvSpPr>
        <p:spPr/>
        <p:txBody>
          <a:bodyPr/>
          <a:lstStyle/>
          <a:p>
            <a:endParaRPr lang="en-US" altLang="ja-JP" dirty="0"/>
          </a:p>
        </p:txBody>
      </p:sp>
      <p:graphicFrame>
        <p:nvGraphicFramePr>
          <p:cNvPr id="219" name="表 218">
            <a:extLst>
              <a:ext uri="{FF2B5EF4-FFF2-40B4-BE49-F238E27FC236}">
                <a16:creationId xmlns:a16="http://schemas.microsoft.com/office/drawing/2014/main" id="{94B7553C-FE49-F3B3-6E7C-4AEE577B7A24}"/>
              </a:ext>
            </a:extLst>
          </p:cNvPr>
          <p:cNvGraphicFramePr>
            <a:graphicFrameLocks noGrp="1"/>
          </p:cNvGraphicFramePr>
          <p:nvPr>
            <p:extLst>
              <p:ext uri="{D42A27DB-BD31-4B8C-83A1-F6EECF244321}">
                <p14:modId xmlns:p14="http://schemas.microsoft.com/office/powerpoint/2010/main" val="1634563401"/>
              </p:ext>
            </p:extLst>
          </p:nvPr>
        </p:nvGraphicFramePr>
        <p:xfrm>
          <a:off x="6296073" y="2245360"/>
          <a:ext cx="5895927" cy="2633593"/>
        </p:xfrm>
        <a:graphic>
          <a:graphicData uri="http://schemas.openxmlformats.org/drawingml/2006/table">
            <a:tbl>
              <a:tblPr firstRow="1">
                <a:tableStyleId>{5C22544A-7EE6-4342-B048-85BDC9FD1C3A}</a:tableStyleId>
              </a:tblPr>
              <a:tblGrid>
                <a:gridCol w="571375">
                  <a:extLst>
                    <a:ext uri="{9D8B030D-6E8A-4147-A177-3AD203B41FA5}">
                      <a16:colId xmlns:a16="http://schemas.microsoft.com/office/drawing/2014/main" val="3311661850"/>
                    </a:ext>
                  </a:extLst>
                </a:gridCol>
                <a:gridCol w="612779">
                  <a:extLst>
                    <a:ext uri="{9D8B030D-6E8A-4147-A177-3AD203B41FA5}">
                      <a16:colId xmlns:a16="http://schemas.microsoft.com/office/drawing/2014/main" val="3328587871"/>
                    </a:ext>
                  </a:extLst>
                </a:gridCol>
                <a:gridCol w="910888">
                  <a:extLst>
                    <a:ext uri="{9D8B030D-6E8A-4147-A177-3AD203B41FA5}">
                      <a16:colId xmlns:a16="http://schemas.microsoft.com/office/drawing/2014/main" val="3809808749"/>
                    </a:ext>
                  </a:extLst>
                </a:gridCol>
                <a:gridCol w="2757506">
                  <a:extLst>
                    <a:ext uri="{9D8B030D-6E8A-4147-A177-3AD203B41FA5}">
                      <a16:colId xmlns:a16="http://schemas.microsoft.com/office/drawing/2014/main" val="1492816478"/>
                    </a:ext>
                  </a:extLst>
                </a:gridCol>
                <a:gridCol w="347793">
                  <a:extLst>
                    <a:ext uri="{9D8B030D-6E8A-4147-A177-3AD203B41FA5}">
                      <a16:colId xmlns:a16="http://schemas.microsoft.com/office/drawing/2014/main" val="3436615206"/>
                    </a:ext>
                  </a:extLst>
                </a:gridCol>
                <a:gridCol w="347793">
                  <a:extLst>
                    <a:ext uri="{9D8B030D-6E8A-4147-A177-3AD203B41FA5}">
                      <a16:colId xmlns:a16="http://schemas.microsoft.com/office/drawing/2014/main" val="2396872976"/>
                    </a:ext>
                  </a:extLst>
                </a:gridCol>
                <a:gridCol w="347793">
                  <a:extLst>
                    <a:ext uri="{9D8B030D-6E8A-4147-A177-3AD203B41FA5}">
                      <a16:colId xmlns:a16="http://schemas.microsoft.com/office/drawing/2014/main" val="1548873347"/>
                    </a:ext>
                  </a:extLst>
                </a:gridCol>
              </a:tblGrid>
              <a:tr h="284669">
                <a:tc gridSpan="3">
                  <a:txBody>
                    <a:bodyPr/>
                    <a:lstStyle/>
                    <a:p>
                      <a:pPr algn="ctr" fontAlgn="b"/>
                      <a:r>
                        <a:rPr lang="ja-JP" altLang="en-US" sz="900" b="1" u="sng" strike="noStrike" dirty="0">
                          <a:solidFill>
                            <a:schemeClr val="bg1"/>
                          </a:solidFill>
                          <a:effectLst/>
                        </a:rPr>
                        <a:t>料理</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b"/>
                      <a:r>
                        <a:rPr lang="ja-JP" altLang="en-US" sz="900" b="1" u="sng" strike="noStrike" dirty="0">
                          <a:solidFill>
                            <a:schemeClr val="bg1"/>
                          </a:solidFill>
                          <a:effectLst/>
                        </a:rPr>
                        <a:t>料理の詳細</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a:solidFill>
                            <a:schemeClr val="bg1"/>
                          </a:solidFill>
                          <a:effectLst/>
                        </a:rPr>
                        <a:t>揚げる</a:t>
                      </a:r>
                      <a:endParaRPr lang="ja-JP" altLang="en-US" sz="900" b="1" i="0" u="sng" strike="noStrike">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煮る</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焼く</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extLst>
                  <a:ext uri="{0D108BD9-81ED-4DB2-BD59-A6C34878D82A}">
                    <a16:rowId xmlns:a16="http://schemas.microsoft.com/office/drawing/2014/main" val="1773847851"/>
                  </a:ext>
                </a:extLst>
              </a:tr>
              <a:tr h="258791">
                <a:tc>
                  <a:txBody>
                    <a:bodyPr/>
                    <a:lstStyle/>
                    <a:p>
                      <a:pPr algn="l" rtl="0" fontAlgn="ctr"/>
                      <a:r>
                        <a:rPr lang="ja-JP" altLang="en-US" sz="900" u="none" strike="noStrike">
                          <a:effectLst/>
                        </a:rPr>
                        <a:t>美味しい料理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日本料理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肉じゃが</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じゃがいも、玉ねぎ、肉を甘辛い出汁で煮込む家庭料理。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04459331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サバの塩焼き</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塩を振ったサバをグリルで香ばしく焼くシンプルな一品。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571918029"/>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豆乳鍋</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豆乳ベースのスープに野菜や肉を入れて煮るヘルシー鍋。</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952588961"/>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中華料理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チンジャオロース</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細切りの豚肉とピーマンを中華風ソースで炒めた一品。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10446834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麻婆豆腐</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豆腐とひき肉を辛みと旨味のある中華調味料で煮る料理。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69923149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油淋鶏</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カリッと揚げた鶏肉に甘酸っぱいネギソースをかける一品。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32739362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イタリア料理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ミートソースパスタ</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ひき肉、トマトソース、香味野菜を絡めたパスタ料理。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077080357"/>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ペペロンチーノ</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ニンニク、唐辛子、オリーブオイルで作るシンプルなパスタ。</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64397427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カルボナーラ</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卵黄、チーズ、ベーコンで作る濃厚でクリーミーなパスタ。</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dirty="0">
                          <a:effectLst/>
                        </a:rPr>
                        <a:t>✓</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568753625"/>
                  </a:ext>
                </a:extLst>
              </a:tr>
            </a:tbl>
          </a:graphicData>
        </a:graphic>
      </p:graphicFrame>
      <p:sp>
        <p:nvSpPr>
          <p:cNvPr id="224" name="正方形/長方形 223">
            <a:extLst>
              <a:ext uri="{FF2B5EF4-FFF2-40B4-BE49-F238E27FC236}">
                <a16:creationId xmlns:a16="http://schemas.microsoft.com/office/drawing/2014/main" id="{6F0FD094-3F75-93CF-29BF-D0E76248DACE}"/>
              </a:ext>
            </a:extLst>
          </p:cNvPr>
          <p:cNvSpPr/>
          <p:nvPr/>
        </p:nvSpPr>
        <p:spPr>
          <a:xfrm>
            <a:off x="8757920" y="5053126"/>
            <a:ext cx="3434080" cy="1170577"/>
          </a:xfrm>
          <a:prstGeom prst="rect">
            <a:avLst/>
          </a:prstGeom>
          <a:solidFill>
            <a:schemeClr val="accent3"/>
          </a:solidFill>
        </p:spPr>
        <p:txBody>
          <a:bodyPr vert="horz" lIns="63500" tIns="63500" rIns="36000" bIns="63500" rtlCol="0">
            <a:spAutoFit/>
          </a:bodyPr>
          <a:lstStyle/>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スライドに使用する文字情報は上記表にまとめっています。これを活用してアウトプットイメージのページを作成してください</a:t>
            </a:r>
            <a:endParaRPr lang="en-US" altLang="ja-JP" sz="110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a:solidFill>
                  <a:schemeClr val="bg1"/>
                </a:solidFill>
                <a:latin typeface="Meiryo UI" panose="020B0604030504040204" pitchFamily="50" charset="-128"/>
                <a:ea typeface="Meiryo UI" panose="020B0604030504040204" pitchFamily="50" charset="-128"/>
              </a:rPr>
              <a:t>注釈</a:t>
            </a:r>
            <a:r>
              <a:rPr lang="ja-JP" altLang="en-US" sz="1100" dirty="0">
                <a:solidFill>
                  <a:schemeClr val="bg1"/>
                </a:solidFill>
                <a:latin typeface="Meiryo UI" panose="020B0604030504040204" pitchFamily="50" charset="-128"/>
                <a:ea typeface="Meiryo UI" panose="020B0604030504040204" pitchFamily="50" charset="-128"/>
              </a:rPr>
              <a:t>が二か所あるので、わすれず入れてください</a:t>
            </a:r>
            <a:endParaRPr lang="en-US" altLang="ja-JP" sz="110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a:solidFill>
                  <a:schemeClr val="bg1"/>
                </a:solidFill>
                <a:latin typeface="Meiryo UI" panose="020B0604030504040204" pitchFamily="50" charset="-128"/>
                <a:ea typeface="Meiryo UI" panose="020B0604030504040204" pitchFamily="50" charset="-128"/>
              </a:rPr>
              <a:t>右上</a:t>
            </a:r>
            <a:r>
              <a:rPr lang="ja-JP" altLang="en-US" sz="1100" dirty="0">
                <a:solidFill>
                  <a:schemeClr val="bg1"/>
                </a:solidFill>
                <a:latin typeface="Meiryo UI" panose="020B0604030504040204" pitchFamily="50" charset="-128"/>
                <a:ea typeface="Meiryo UI" panose="020B0604030504040204" pitchFamily="50" charset="-128"/>
              </a:rPr>
              <a:t>にあるのは前のページのスクリーンショットです。</a:t>
            </a:r>
            <a:br>
              <a:rPr lang="en-US" altLang="ja-JP" sz="1100">
                <a:solidFill>
                  <a:schemeClr val="bg1"/>
                </a:solidFill>
                <a:latin typeface="Meiryo UI" panose="020B0604030504040204" pitchFamily="50" charset="-128"/>
                <a:ea typeface="Meiryo UI" panose="020B0604030504040204" pitchFamily="50" charset="-128"/>
              </a:rPr>
            </a:br>
            <a:r>
              <a:rPr lang="ja-JP" altLang="en-US" sz="1100">
                <a:solidFill>
                  <a:schemeClr val="bg1"/>
                </a:solidFill>
                <a:latin typeface="Meiryo UI" panose="020B0604030504040204" pitchFamily="50" charset="-128"/>
                <a:ea typeface="Meiryo UI" panose="020B0604030504040204" pitchFamily="50" charset="-128"/>
              </a:rPr>
              <a:t>邪魔</a:t>
            </a:r>
            <a:r>
              <a:rPr lang="ja-JP" altLang="en-US" sz="1100" dirty="0">
                <a:solidFill>
                  <a:schemeClr val="bg1"/>
                </a:solidFill>
                <a:latin typeface="Meiryo UI" panose="020B0604030504040204" pitchFamily="50" charset="-128"/>
                <a:ea typeface="Meiryo UI" panose="020B0604030504040204" pitchFamily="50" charset="-128"/>
              </a:rPr>
              <a:t>な場合には消して作業しましょう。</a:t>
            </a:r>
          </a:p>
        </p:txBody>
      </p:sp>
      <p:pic>
        <p:nvPicPr>
          <p:cNvPr id="5" name="図 4">
            <a:extLst>
              <a:ext uri="{FF2B5EF4-FFF2-40B4-BE49-F238E27FC236}">
                <a16:creationId xmlns:a16="http://schemas.microsoft.com/office/drawing/2014/main" id="{B19C1FF7-1E31-6161-087E-EB9D594806F9}"/>
              </a:ext>
            </a:extLst>
          </p:cNvPr>
          <p:cNvPicPr>
            <a:picLocks/>
          </p:cNvPicPr>
          <p:nvPr/>
        </p:nvPicPr>
        <p:blipFill>
          <a:blip r:embed="rId5"/>
          <a:stretch>
            <a:fillRect/>
          </a:stretch>
        </p:blipFill>
        <p:spPr>
          <a:xfrm>
            <a:off x="8819646" y="0"/>
            <a:ext cx="3372356" cy="1896950"/>
          </a:xfrm>
          <a:prstGeom prst="rect">
            <a:avLst/>
          </a:prstGeom>
          <a:ln w="19050">
            <a:solidFill>
              <a:prstClr val="black"/>
            </a:solidFill>
          </a:ln>
        </p:spPr>
      </p:pic>
    </p:spTree>
    <p:extLst>
      <p:ext uri="{BB962C8B-B14F-4D97-AF65-F5344CB8AC3E}">
        <p14:creationId xmlns:p14="http://schemas.microsoft.com/office/powerpoint/2010/main" val="264681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88F34-9809-8B98-96F6-727594D007B2}"/>
            </a:ext>
          </a:extLst>
        </p:cNvPr>
        <p:cNvGrpSpPr/>
        <p:nvPr/>
      </p:nvGrpSpPr>
      <p:grpSpPr>
        <a:xfrm>
          <a:off x="0" y="0"/>
          <a:ext cx="0" cy="0"/>
          <a:chOff x="0" y="0"/>
          <a:chExt cx="0" cy="0"/>
        </a:xfrm>
      </p:grpSpPr>
      <p:graphicFrame>
        <p:nvGraphicFramePr>
          <p:cNvPr id="6" name="Shape1" hidden="1">
            <a:extLst>
              <a:ext uri="{FF2B5EF4-FFF2-40B4-BE49-F238E27FC236}">
                <a16:creationId xmlns:a16="http://schemas.microsoft.com/office/drawing/2014/main" id="{E6718772-74D1-D633-D1D1-C0FE793D30F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Shape1" hidden="1">
                        <a:extLst>
                          <a:ext uri="{FF2B5EF4-FFF2-40B4-BE49-F238E27FC236}">
                            <a16:creationId xmlns:a16="http://schemas.microsoft.com/office/drawing/2014/main" id="{197271F5-708A-7F8F-F4BD-CC1D7CAB6C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hape4">
            <a:extLst>
              <a:ext uri="{FF2B5EF4-FFF2-40B4-BE49-F238E27FC236}">
                <a16:creationId xmlns:a16="http://schemas.microsoft.com/office/drawing/2014/main" id="{36179672-D302-17F1-EB1F-7325261C8544}"/>
              </a:ext>
            </a:extLst>
          </p:cNvPr>
          <p:cNvSpPr>
            <a:spLocks noGrp="1"/>
          </p:cNvSpPr>
          <p:nvPr>
            <p:ph type="title"/>
          </p:nvPr>
        </p:nvSpPr>
        <p:spPr>
          <a:xfrm>
            <a:off x="348613" y="332656"/>
            <a:ext cx="11520000" cy="539998"/>
          </a:xfrm>
        </p:spPr>
        <p:txBody>
          <a:bodyPr vert="horz"/>
          <a:lstStyle/>
          <a:p>
            <a:r>
              <a:rPr lang="ja-JP" altLang="en-US" dirty="0"/>
              <a:t>スライドはここまで高速に作れる②</a:t>
            </a:r>
          </a:p>
        </p:txBody>
      </p:sp>
      <p:sp>
        <p:nvSpPr>
          <p:cNvPr id="59" name="テキスト プレースホルダー 58">
            <a:extLst>
              <a:ext uri="{FF2B5EF4-FFF2-40B4-BE49-F238E27FC236}">
                <a16:creationId xmlns:a16="http://schemas.microsoft.com/office/drawing/2014/main" id="{6468E712-5BE6-A773-8549-E6A7EE43D736}"/>
              </a:ext>
            </a:extLst>
          </p:cNvPr>
          <p:cNvSpPr>
            <a:spLocks noGrp="1"/>
          </p:cNvSpPr>
          <p:nvPr>
            <p:ph type="body" sz="quarter" idx="15"/>
          </p:nvPr>
        </p:nvSpPr>
        <p:spPr/>
        <p:txBody>
          <a:bodyPr/>
          <a:lstStyle/>
          <a:p>
            <a:endParaRPr lang="ja-JP" altLang="en-US"/>
          </a:p>
        </p:txBody>
      </p:sp>
      <p:sp>
        <p:nvSpPr>
          <p:cNvPr id="5" name="Shape5">
            <a:extLst>
              <a:ext uri="{FF2B5EF4-FFF2-40B4-BE49-F238E27FC236}">
                <a16:creationId xmlns:a16="http://schemas.microsoft.com/office/drawing/2014/main" id="{201240CA-84BE-3ECF-C172-1AE97E519803}"/>
              </a:ext>
            </a:extLst>
          </p:cNvPr>
          <p:cNvSpPr>
            <a:spLocks noGrp="1"/>
          </p:cNvSpPr>
          <p:nvPr>
            <p:ph type="ftr" sz="quarter" idx="16"/>
          </p:nvPr>
        </p:nvSpPr>
        <p:spPr>
          <a:xfrm>
            <a:off x="344488" y="6499992"/>
            <a:ext cx="9540000" cy="194400"/>
          </a:xfrm>
        </p:spPr>
        <p:txBody>
          <a:bodyPr/>
          <a:lstStyle/>
          <a:p>
            <a:endParaRPr lang="ja-JP" altLang="en-US" dirty="0"/>
          </a:p>
        </p:txBody>
      </p:sp>
      <p:graphicFrame>
        <p:nvGraphicFramePr>
          <p:cNvPr id="2" name="表 1">
            <a:extLst>
              <a:ext uri="{FF2B5EF4-FFF2-40B4-BE49-F238E27FC236}">
                <a16:creationId xmlns:a16="http://schemas.microsoft.com/office/drawing/2014/main" id="{DC4028A8-4BB7-01F1-027D-061100A8C294}"/>
              </a:ext>
            </a:extLst>
          </p:cNvPr>
          <p:cNvGraphicFramePr>
            <a:graphicFrameLocks noGrp="1"/>
          </p:cNvGraphicFramePr>
          <p:nvPr>
            <p:extLst>
              <p:ext uri="{D42A27DB-BD31-4B8C-83A1-F6EECF244321}">
                <p14:modId xmlns:p14="http://schemas.microsoft.com/office/powerpoint/2010/main" val="1328623824"/>
              </p:ext>
            </p:extLst>
          </p:nvPr>
        </p:nvGraphicFramePr>
        <p:xfrm>
          <a:off x="6245273" y="2397760"/>
          <a:ext cx="5895927" cy="2633593"/>
        </p:xfrm>
        <a:graphic>
          <a:graphicData uri="http://schemas.openxmlformats.org/drawingml/2006/table">
            <a:tbl>
              <a:tblPr firstRow="1">
                <a:tableStyleId>{5C22544A-7EE6-4342-B048-85BDC9FD1C3A}</a:tableStyleId>
              </a:tblPr>
              <a:tblGrid>
                <a:gridCol w="571375">
                  <a:extLst>
                    <a:ext uri="{9D8B030D-6E8A-4147-A177-3AD203B41FA5}">
                      <a16:colId xmlns:a16="http://schemas.microsoft.com/office/drawing/2014/main" val="3311661850"/>
                    </a:ext>
                  </a:extLst>
                </a:gridCol>
                <a:gridCol w="612779">
                  <a:extLst>
                    <a:ext uri="{9D8B030D-6E8A-4147-A177-3AD203B41FA5}">
                      <a16:colId xmlns:a16="http://schemas.microsoft.com/office/drawing/2014/main" val="3328587871"/>
                    </a:ext>
                  </a:extLst>
                </a:gridCol>
                <a:gridCol w="910888">
                  <a:extLst>
                    <a:ext uri="{9D8B030D-6E8A-4147-A177-3AD203B41FA5}">
                      <a16:colId xmlns:a16="http://schemas.microsoft.com/office/drawing/2014/main" val="3809808749"/>
                    </a:ext>
                  </a:extLst>
                </a:gridCol>
                <a:gridCol w="2757506">
                  <a:extLst>
                    <a:ext uri="{9D8B030D-6E8A-4147-A177-3AD203B41FA5}">
                      <a16:colId xmlns:a16="http://schemas.microsoft.com/office/drawing/2014/main" val="1492816478"/>
                    </a:ext>
                  </a:extLst>
                </a:gridCol>
                <a:gridCol w="347793">
                  <a:extLst>
                    <a:ext uri="{9D8B030D-6E8A-4147-A177-3AD203B41FA5}">
                      <a16:colId xmlns:a16="http://schemas.microsoft.com/office/drawing/2014/main" val="3436615206"/>
                    </a:ext>
                  </a:extLst>
                </a:gridCol>
                <a:gridCol w="347793">
                  <a:extLst>
                    <a:ext uri="{9D8B030D-6E8A-4147-A177-3AD203B41FA5}">
                      <a16:colId xmlns:a16="http://schemas.microsoft.com/office/drawing/2014/main" val="2396872976"/>
                    </a:ext>
                  </a:extLst>
                </a:gridCol>
                <a:gridCol w="347793">
                  <a:extLst>
                    <a:ext uri="{9D8B030D-6E8A-4147-A177-3AD203B41FA5}">
                      <a16:colId xmlns:a16="http://schemas.microsoft.com/office/drawing/2014/main" val="1548873347"/>
                    </a:ext>
                  </a:extLst>
                </a:gridCol>
              </a:tblGrid>
              <a:tr h="284669">
                <a:tc gridSpan="3">
                  <a:txBody>
                    <a:bodyPr/>
                    <a:lstStyle/>
                    <a:p>
                      <a:pPr algn="ctr" fontAlgn="b"/>
                      <a:r>
                        <a:rPr lang="ja-JP" altLang="en-US" sz="900" b="1" u="sng" strike="noStrike" dirty="0">
                          <a:solidFill>
                            <a:schemeClr val="bg1"/>
                          </a:solidFill>
                          <a:effectLst/>
                        </a:rPr>
                        <a:t>料理</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b"/>
                      <a:r>
                        <a:rPr lang="ja-JP" altLang="en-US" sz="900" b="1" u="sng" strike="noStrike" dirty="0">
                          <a:solidFill>
                            <a:schemeClr val="bg1"/>
                          </a:solidFill>
                          <a:effectLst/>
                        </a:rPr>
                        <a:t>料理の詳細</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a:solidFill>
                            <a:schemeClr val="bg1"/>
                          </a:solidFill>
                          <a:effectLst/>
                        </a:rPr>
                        <a:t>揚げる</a:t>
                      </a:r>
                      <a:endParaRPr lang="ja-JP" altLang="en-US" sz="900" b="1" i="0" u="sng" strike="noStrike">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煮る</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焼く</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extLst>
                  <a:ext uri="{0D108BD9-81ED-4DB2-BD59-A6C34878D82A}">
                    <a16:rowId xmlns:a16="http://schemas.microsoft.com/office/drawing/2014/main" val="1773847851"/>
                  </a:ext>
                </a:extLst>
              </a:tr>
              <a:tr h="258791">
                <a:tc>
                  <a:txBody>
                    <a:bodyPr/>
                    <a:lstStyle/>
                    <a:p>
                      <a:pPr algn="l" rtl="0" fontAlgn="ctr"/>
                      <a:r>
                        <a:rPr lang="ja-JP" altLang="en-US" sz="900" u="none" strike="noStrike">
                          <a:effectLst/>
                        </a:rPr>
                        <a:t>美味しい料理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日本料理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肉じゃが</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じゃがいも、玉ねぎ、肉を甘辛い出汁で煮込む家庭料理。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04459331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サバの塩焼き</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塩を振ったサバをグリルで香ばしく焼くシンプルな一品。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571918029"/>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豆乳鍋</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豆乳ベースのスープに野菜や肉を入れて煮るヘルシー鍋。</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952588961"/>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中華料理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チンジャオロース</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細切りの豚肉とピーマンを中華風ソースで炒めた一品。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10446834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麻婆豆腐</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豆腐とひき肉を辛みと旨味のある中華調味料で煮る料理。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69923149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油淋鶏</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カリッと揚げた鶏肉に甘酸っぱいネギソースをかける一品。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32739362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イタリア料理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ミートソースパスタ</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ひき肉、トマトソース、香味野菜を絡めたパスタ料理。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077080357"/>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ペペロンチーノ</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ニンニク、唐辛子、オリーブオイルで作るシンプルなパスタ。</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64397427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カルボナーラ</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卵黄、チーズ、ベーコンで作る濃厚でクリーミーなパスタ。</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dirty="0">
                          <a:effectLst/>
                        </a:rPr>
                        <a:t>✓</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568753625"/>
                  </a:ext>
                </a:extLst>
              </a:tr>
            </a:tbl>
          </a:graphicData>
        </a:graphic>
      </p:graphicFrame>
      <p:pic>
        <p:nvPicPr>
          <p:cNvPr id="9" name="図 8">
            <a:extLst>
              <a:ext uri="{FF2B5EF4-FFF2-40B4-BE49-F238E27FC236}">
                <a16:creationId xmlns:a16="http://schemas.microsoft.com/office/drawing/2014/main" id="{94DD497A-646F-ECCC-63EA-30A2D1F70D72}"/>
              </a:ext>
            </a:extLst>
          </p:cNvPr>
          <p:cNvPicPr>
            <a:picLocks/>
          </p:cNvPicPr>
          <p:nvPr/>
        </p:nvPicPr>
        <p:blipFill>
          <a:blip r:embed="rId5"/>
          <a:stretch>
            <a:fillRect/>
          </a:stretch>
        </p:blipFill>
        <p:spPr>
          <a:xfrm>
            <a:off x="8819644" y="0"/>
            <a:ext cx="3372356" cy="1896950"/>
          </a:xfrm>
          <a:prstGeom prst="rect">
            <a:avLst/>
          </a:prstGeom>
          <a:ln w="19050">
            <a:solidFill>
              <a:prstClr val="black"/>
            </a:solidFill>
          </a:ln>
        </p:spPr>
      </p:pic>
    </p:spTree>
    <p:extLst>
      <p:ext uri="{BB962C8B-B14F-4D97-AF65-F5344CB8AC3E}">
        <p14:creationId xmlns:p14="http://schemas.microsoft.com/office/powerpoint/2010/main" val="681399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27C2E-26A9-B981-C3E5-B65236F72E0F}"/>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1C122C09-9C97-DB6D-F7BE-4123F5924410}"/>
              </a:ext>
            </a:extLst>
          </p:cNvPr>
          <p:cNvGraphicFramePr>
            <a:graphicFrameLocks noChangeAspect="1"/>
          </p:cNvGraphicFramePr>
          <p:nvPr>
            <p:custDataLst>
              <p:tags r:id="rId1"/>
            </p:custDataLst>
            <p:extLst>
              <p:ext uri="{D42A27DB-BD31-4B8C-83A1-F6EECF244321}">
                <p14:modId xmlns:p14="http://schemas.microsoft.com/office/powerpoint/2010/main" val="3278744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35" name="think-cell data - do not delete" hidden="1">
                        <a:extLst>
                          <a:ext uri="{FF2B5EF4-FFF2-40B4-BE49-F238E27FC236}">
                            <a16:creationId xmlns:a16="http://schemas.microsoft.com/office/drawing/2014/main" id="{A37DA739-D7EF-427D-0C65-88EB8937D2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598A264F-0E49-FF91-CA04-D9645F92ED56}"/>
              </a:ext>
            </a:extLst>
          </p:cNvPr>
          <p:cNvSpPr>
            <a:spLocks noGrp="1"/>
          </p:cNvSpPr>
          <p:nvPr>
            <p:ph type="title"/>
          </p:nvPr>
        </p:nvSpPr>
        <p:spPr/>
        <p:txBody>
          <a:bodyPr vert="horz"/>
          <a:lstStyle/>
          <a:p>
            <a:r>
              <a:rPr lang="en-US" altLang="ja-JP" dirty="0"/>
              <a:t>3.</a:t>
            </a:r>
            <a:r>
              <a:rPr lang="ja-JP" altLang="en-US" dirty="0"/>
              <a:t> 実践してみよう① ツリー：やり方解説</a:t>
            </a:r>
            <a:endParaRPr kumimoji="1" lang="ja-JP" altLang="en-US" dirty="0"/>
          </a:p>
        </p:txBody>
      </p:sp>
      <p:sp>
        <p:nvSpPr>
          <p:cNvPr id="3" name="テキスト プレースホルダー 2">
            <a:extLst>
              <a:ext uri="{FF2B5EF4-FFF2-40B4-BE49-F238E27FC236}">
                <a16:creationId xmlns:a16="http://schemas.microsoft.com/office/drawing/2014/main" id="{1A12A052-7061-23D5-9D80-D47DAA05EB78}"/>
              </a:ext>
            </a:extLst>
          </p:cNvPr>
          <p:cNvSpPr>
            <a:spLocks noGrp="1"/>
          </p:cNvSpPr>
          <p:nvPr>
            <p:ph type="body" sz="quarter" idx="15"/>
          </p:nvPr>
        </p:nvSpPr>
        <p:spPr/>
        <p:txBody>
          <a:bodyPr/>
          <a:lstStyle/>
          <a:p>
            <a:endParaRPr kumimoji="1" lang="ja-JP" altLang="en-US"/>
          </a:p>
        </p:txBody>
      </p:sp>
      <p:graphicFrame>
        <p:nvGraphicFramePr>
          <p:cNvPr id="9" name="表 8">
            <a:extLst>
              <a:ext uri="{FF2B5EF4-FFF2-40B4-BE49-F238E27FC236}">
                <a16:creationId xmlns:a16="http://schemas.microsoft.com/office/drawing/2014/main" id="{EB547804-413B-6CD7-8BDA-13112609034F}"/>
              </a:ext>
            </a:extLst>
          </p:cNvPr>
          <p:cNvGraphicFramePr>
            <a:graphicFrameLocks noGrp="1"/>
          </p:cNvGraphicFramePr>
          <p:nvPr>
            <p:extLst>
              <p:ext uri="{D42A27DB-BD31-4B8C-83A1-F6EECF244321}">
                <p14:modId xmlns:p14="http://schemas.microsoft.com/office/powerpoint/2010/main" val="3642953774"/>
              </p:ext>
            </p:extLst>
          </p:nvPr>
        </p:nvGraphicFramePr>
        <p:xfrm>
          <a:off x="6296073" y="2228602"/>
          <a:ext cx="5895927" cy="2633593"/>
        </p:xfrm>
        <a:graphic>
          <a:graphicData uri="http://schemas.openxmlformats.org/drawingml/2006/table">
            <a:tbl>
              <a:tblPr firstRow="1">
                <a:tableStyleId>{5C22544A-7EE6-4342-B048-85BDC9FD1C3A}</a:tableStyleId>
              </a:tblPr>
              <a:tblGrid>
                <a:gridCol w="571375">
                  <a:extLst>
                    <a:ext uri="{9D8B030D-6E8A-4147-A177-3AD203B41FA5}">
                      <a16:colId xmlns:a16="http://schemas.microsoft.com/office/drawing/2014/main" val="3311661850"/>
                    </a:ext>
                  </a:extLst>
                </a:gridCol>
                <a:gridCol w="612779">
                  <a:extLst>
                    <a:ext uri="{9D8B030D-6E8A-4147-A177-3AD203B41FA5}">
                      <a16:colId xmlns:a16="http://schemas.microsoft.com/office/drawing/2014/main" val="3328587871"/>
                    </a:ext>
                  </a:extLst>
                </a:gridCol>
                <a:gridCol w="910888">
                  <a:extLst>
                    <a:ext uri="{9D8B030D-6E8A-4147-A177-3AD203B41FA5}">
                      <a16:colId xmlns:a16="http://schemas.microsoft.com/office/drawing/2014/main" val="3809808749"/>
                    </a:ext>
                  </a:extLst>
                </a:gridCol>
                <a:gridCol w="2757506">
                  <a:extLst>
                    <a:ext uri="{9D8B030D-6E8A-4147-A177-3AD203B41FA5}">
                      <a16:colId xmlns:a16="http://schemas.microsoft.com/office/drawing/2014/main" val="1492816478"/>
                    </a:ext>
                  </a:extLst>
                </a:gridCol>
                <a:gridCol w="347793">
                  <a:extLst>
                    <a:ext uri="{9D8B030D-6E8A-4147-A177-3AD203B41FA5}">
                      <a16:colId xmlns:a16="http://schemas.microsoft.com/office/drawing/2014/main" val="3436615206"/>
                    </a:ext>
                  </a:extLst>
                </a:gridCol>
                <a:gridCol w="347793">
                  <a:extLst>
                    <a:ext uri="{9D8B030D-6E8A-4147-A177-3AD203B41FA5}">
                      <a16:colId xmlns:a16="http://schemas.microsoft.com/office/drawing/2014/main" val="2396872976"/>
                    </a:ext>
                  </a:extLst>
                </a:gridCol>
                <a:gridCol w="347793">
                  <a:extLst>
                    <a:ext uri="{9D8B030D-6E8A-4147-A177-3AD203B41FA5}">
                      <a16:colId xmlns:a16="http://schemas.microsoft.com/office/drawing/2014/main" val="1548873347"/>
                    </a:ext>
                  </a:extLst>
                </a:gridCol>
              </a:tblGrid>
              <a:tr h="284669">
                <a:tc gridSpan="3">
                  <a:txBody>
                    <a:bodyPr/>
                    <a:lstStyle/>
                    <a:p>
                      <a:pPr algn="ctr" fontAlgn="b"/>
                      <a:r>
                        <a:rPr lang="ja-JP" altLang="en-US" sz="900" b="1" u="sng" strike="noStrike" dirty="0">
                          <a:solidFill>
                            <a:schemeClr val="bg1"/>
                          </a:solidFill>
                          <a:effectLst/>
                        </a:rPr>
                        <a:t>料理</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b"/>
                      <a:r>
                        <a:rPr lang="ja-JP" altLang="en-US" sz="900" b="1" u="sng" strike="noStrike" dirty="0">
                          <a:solidFill>
                            <a:schemeClr val="bg1"/>
                          </a:solidFill>
                          <a:effectLst/>
                        </a:rPr>
                        <a:t>料理の詳細</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a:solidFill>
                            <a:schemeClr val="bg1"/>
                          </a:solidFill>
                          <a:effectLst/>
                        </a:rPr>
                        <a:t>揚げる</a:t>
                      </a:r>
                      <a:endParaRPr lang="ja-JP" altLang="en-US" sz="900" b="1" i="0" u="sng" strike="noStrike">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煮る</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tc>
                  <a:txBody>
                    <a:bodyPr/>
                    <a:lstStyle/>
                    <a:p>
                      <a:pPr algn="ctr" fontAlgn="b"/>
                      <a:r>
                        <a:rPr lang="ja-JP" altLang="en-US" sz="900" b="1" u="sng" strike="noStrike" dirty="0">
                          <a:solidFill>
                            <a:schemeClr val="bg1"/>
                          </a:solidFill>
                          <a:effectLst/>
                        </a:rPr>
                        <a:t>焼く</a:t>
                      </a:r>
                      <a:endParaRPr lang="ja-JP" altLang="en-US" sz="900" b="1" i="0" u="sng" strike="noStrike" dirty="0">
                        <a:solidFill>
                          <a:schemeClr val="bg1"/>
                        </a:solidFill>
                        <a:effectLst/>
                        <a:latin typeface="游ゴシック" panose="020B0400000000000000" pitchFamily="50" charset="-128"/>
                        <a:ea typeface="游ゴシック" panose="020B0400000000000000" pitchFamily="50" charset="-128"/>
                      </a:endParaRPr>
                    </a:p>
                  </a:txBody>
                  <a:tcPr marL="4276" marR="4276" marT="4276" marB="0" anchor="ctr">
                    <a:solidFill>
                      <a:schemeClr val="accent1"/>
                    </a:solidFill>
                  </a:tcPr>
                </a:tc>
                <a:extLst>
                  <a:ext uri="{0D108BD9-81ED-4DB2-BD59-A6C34878D82A}">
                    <a16:rowId xmlns:a16="http://schemas.microsoft.com/office/drawing/2014/main" val="1773847851"/>
                  </a:ext>
                </a:extLst>
              </a:tr>
              <a:tr h="258791">
                <a:tc>
                  <a:txBody>
                    <a:bodyPr/>
                    <a:lstStyle/>
                    <a:p>
                      <a:pPr algn="l" rtl="0" fontAlgn="ctr"/>
                      <a:r>
                        <a:rPr lang="ja-JP" altLang="en-US" sz="900" u="none" strike="noStrike" dirty="0">
                          <a:effectLst/>
                        </a:rPr>
                        <a:t>美味しい料理</a:t>
                      </a:r>
                      <a:endParaRPr lang="ja-JP" altLang="en-US" sz="900" b="0" i="0" u="none" strike="noStrike" dirty="0">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日本料理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dirty="0">
                          <a:effectLst/>
                        </a:rPr>
                        <a:t>肉じゃが</a:t>
                      </a:r>
                      <a:endParaRPr lang="ja-JP" altLang="en-US" sz="900" b="0" i="0" u="none" strike="noStrike" dirty="0">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rtl="0" fontAlgn="ctr"/>
                      <a:r>
                        <a:rPr lang="ja-JP" altLang="en-US" sz="900" u="none" strike="noStrike">
                          <a:effectLst/>
                        </a:rPr>
                        <a:t>じゃがいも、玉ねぎ、肉を甘辛い出汁で煮込む家庭料理。</a:t>
                      </a:r>
                      <a:endParaRPr lang="ja-JP" altLang="en-US" sz="900" b="0" i="0" u="none" strike="noStrike">
                        <a:solidFill>
                          <a:srgbClr val="282828"/>
                        </a:solidFill>
                        <a:effectLst/>
                        <a:latin typeface="Meiryo UI" panose="020B0604030504040204" pitchFamily="50" charset="-128"/>
                        <a:ea typeface="Meiryo UI" panose="020B0604030504040204"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04459331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サバの塩焼き</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塩を振ったサバをグリルで香ばしく焼くシンプルな一品。</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571918029"/>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豆乳鍋</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豆乳ベースのスープに野菜や肉を入れて煮るヘルシー鍋。</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952588961"/>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中華料理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チンジャオロース</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細切りの豚肉とピーマンを中華風ソースで炒めた一品。</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104468344"/>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麻婆豆腐</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豆腐とひき肉を辛みと旨味のある中華調味料で煮る料理。</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69923149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油淋鶏</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カリッと揚げた鶏肉に甘酸っぱいネギソースをかける一品。</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3327393622"/>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イタリア料理</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a:effectLst/>
                        </a:rPr>
                        <a:t>ミートソースパスタ</a:t>
                      </a:r>
                      <a:endParaRPr lang="ja-JP" altLang="en-US" sz="900" b="0" i="0" u="none" strike="noStrike">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ひき肉、トマトソース、香味野菜を絡めたパスタ料理。</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1077080357"/>
                  </a:ext>
                </a:extLst>
              </a:tr>
              <a:tr h="258791">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ペペロンチーノ</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ニンニク、唐辛子、オリーブオイルで作るシンプルなパスタ。</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643974274"/>
                  </a:ext>
                </a:extLst>
              </a:tr>
              <a:tr h="258791">
                <a:tc>
                  <a:txBody>
                    <a:bodyPr/>
                    <a:lstStyle/>
                    <a:p>
                      <a:pPr algn="l" fontAlgn="ct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カルボナーラ</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rtl="0" fontAlgn="ctr"/>
                      <a:r>
                        <a:rPr lang="ja-JP" altLang="en-US" sz="900" u="none" strike="noStrike" dirty="0">
                          <a:effectLst/>
                        </a:rPr>
                        <a:t>卵黄、チーズ、ベーコンで作る濃厚でクリーミーなパスタ。</a:t>
                      </a:r>
                      <a:endParaRPr lang="ja-JP" altLang="en-US" sz="900" b="0" i="0" u="none" strike="noStrike" dirty="0">
                        <a:solidFill>
                          <a:srgbClr val="282828"/>
                        </a:solidFill>
                        <a:effectLst/>
                        <a:latin typeface="Candara" panose="020E0502030303020204" pitchFamily="34" charset="0"/>
                        <a:ea typeface="游ゴシック" panose="020B0400000000000000" pitchFamily="50" charset="-128"/>
                      </a:endParaRPr>
                    </a:p>
                  </a:txBody>
                  <a:tcPr marL="4276" marR="4276" marT="4276" marB="0" anchor="ctr"/>
                </a:tc>
                <a:tc>
                  <a:txBody>
                    <a:bodyPr/>
                    <a:lstStyle/>
                    <a:p>
                      <a:pPr algn="l" fontAlgn="ct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a:effectLst/>
                        </a:rPr>
                        <a:t>✓</a:t>
                      </a:r>
                      <a:endParaRPr lang="ja-JP" altLang="en-US" sz="900" b="0" i="0" u="none" strike="noStrike">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tc>
                  <a:txBody>
                    <a:bodyPr/>
                    <a:lstStyle/>
                    <a:p>
                      <a:pPr algn="l" fontAlgn="ctr"/>
                      <a:r>
                        <a:rPr lang="ja-JP" altLang="en-US" sz="900" u="none" strike="noStrike" dirty="0">
                          <a:effectLst/>
                        </a:rPr>
                        <a:t>✓</a:t>
                      </a:r>
                      <a:endPar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4276" marR="4276" marT="4276" marB="0" anchor="ctr"/>
                </a:tc>
                <a:extLst>
                  <a:ext uri="{0D108BD9-81ED-4DB2-BD59-A6C34878D82A}">
                    <a16:rowId xmlns:a16="http://schemas.microsoft.com/office/drawing/2014/main" val="2568753625"/>
                  </a:ext>
                </a:extLst>
              </a:tr>
            </a:tbl>
          </a:graphicData>
        </a:graphic>
      </p:graphicFrame>
      <p:pic>
        <p:nvPicPr>
          <p:cNvPr id="4" name="図 3">
            <a:extLst>
              <a:ext uri="{FF2B5EF4-FFF2-40B4-BE49-F238E27FC236}">
                <a16:creationId xmlns:a16="http://schemas.microsoft.com/office/drawing/2014/main" id="{A3AD5136-245D-4FDE-50C5-0511FED91952}"/>
              </a:ext>
            </a:extLst>
          </p:cNvPr>
          <p:cNvPicPr>
            <a:picLocks/>
          </p:cNvPicPr>
          <p:nvPr/>
        </p:nvPicPr>
        <p:blipFill>
          <a:blip r:embed="rId5"/>
          <a:stretch>
            <a:fillRect/>
          </a:stretch>
        </p:blipFill>
        <p:spPr>
          <a:xfrm>
            <a:off x="8819646" y="0"/>
            <a:ext cx="3372356" cy="1896950"/>
          </a:xfrm>
          <a:prstGeom prst="rect">
            <a:avLst/>
          </a:prstGeom>
          <a:ln w="19050">
            <a:solidFill>
              <a:prstClr val="black"/>
            </a:solidFill>
          </a:ln>
        </p:spPr>
      </p:pic>
    </p:spTree>
    <p:extLst>
      <p:ext uri="{BB962C8B-B14F-4D97-AF65-F5344CB8AC3E}">
        <p14:creationId xmlns:p14="http://schemas.microsoft.com/office/powerpoint/2010/main" val="783994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 name="think-cell data - do not delete" hidden="1">
            <a:extLst>
              <a:ext uri="{FF2B5EF4-FFF2-40B4-BE49-F238E27FC236}">
                <a16:creationId xmlns:a16="http://schemas.microsoft.com/office/drawing/2014/main" id="{D8A1E2D8-42E8-E4D6-0479-68FA93383961}"/>
              </a:ext>
            </a:extLst>
          </p:cNvPr>
          <p:cNvGraphicFramePr>
            <a:graphicFrameLocks noChangeAspect="1"/>
          </p:cNvGraphicFramePr>
          <p:nvPr>
            <p:custDataLst>
              <p:tags r:id="rId1"/>
            </p:custDataLst>
            <p:extLst>
              <p:ext uri="{D42A27DB-BD31-4B8C-83A1-F6EECF244321}">
                <p14:modId xmlns:p14="http://schemas.microsoft.com/office/powerpoint/2010/main" val="442049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37CC407D-04AE-76E6-3615-E04C520F7A5A}"/>
              </a:ext>
            </a:extLst>
          </p:cNvPr>
          <p:cNvSpPr>
            <a:spLocks noGrp="1"/>
          </p:cNvSpPr>
          <p:nvPr>
            <p:ph type="title"/>
          </p:nvPr>
        </p:nvSpPr>
        <p:spPr/>
        <p:txBody>
          <a:bodyPr vert="horz"/>
          <a:lstStyle/>
          <a:p>
            <a:r>
              <a:rPr lang="en-US" altLang="ja-JP" dirty="0"/>
              <a:t>3.</a:t>
            </a:r>
            <a:r>
              <a:rPr lang="ja-JP" altLang="en-US" dirty="0"/>
              <a:t> 実践してみよう② ヒートマップのフォーマッティング：目標アウトプット</a:t>
            </a:r>
            <a:endParaRPr kumimoji="1" lang="ja-JP" altLang="en-US" dirty="0"/>
          </a:p>
        </p:txBody>
      </p:sp>
      <p:sp>
        <p:nvSpPr>
          <p:cNvPr id="3" name="テキスト プレースホルダー 2">
            <a:extLst>
              <a:ext uri="{FF2B5EF4-FFF2-40B4-BE49-F238E27FC236}">
                <a16:creationId xmlns:a16="http://schemas.microsoft.com/office/drawing/2014/main" id="{45AFCBA4-72B5-761F-9921-3EA874D4B1AC}"/>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00B262B4-2582-E51B-23C5-58BC5428E20F}"/>
              </a:ext>
            </a:extLst>
          </p:cNvPr>
          <p:cNvSpPr>
            <a:spLocks noGrp="1"/>
          </p:cNvSpPr>
          <p:nvPr>
            <p:ph type="ftr" sz="quarter" idx="16"/>
          </p:nvPr>
        </p:nvSpPr>
        <p:spPr/>
        <p:txBody>
          <a:bodyPr/>
          <a:lstStyle/>
          <a:p>
            <a:r>
              <a:rPr lang="ja-JP" altLang="en-US" dirty="0"/>
              <a:t>出典</a:t>
            </a:r>
            <a:r>
              <a:rPr lang="en-US" altLang="ja-JP" dirty="0"/>
              <a:t>:</a:t>
            </a:r>
            <a:r>
              <a:rPr lang="ja-JP" altLang="en-US" dirty="0"/>
              <a:t>自社分析</a:t>
            </a:r>
            <a:r>
              <a:rPr lang="en-US" altLang="ja-JP" dirty="0"/>
              <a:t> </a:t>
            </a:r>
            <a:endParaRPr lang="ja-JP" altLang="en-US" dirty="0"/>
          </a:p>
        </p:txBody>
      </p:sp>
      <p:sp>
        <p:nvSpPr>
          <p:cNvPr id="96" name="テキスト ボックス 95">
            <a:extLst>
              <a:ext uri="{FF2B5EF4-FFF2-40B4-BE49-F238E27FC236}">
                <a16:creationId xmlns:a16="http://schemas.microsoft.com/office/drawing/2014/main" id="{8D5D576D-C198-53D5-B48A-A1451DCA40F9}"/>
              </a:ext>
            </a:extLst>
          </p:cNvPr>
          <p:cNvSpPr txBox="1">
            <a:spLocks/>
          </p:cNvSpPr>
          <p:nvPr/>
        </p:nvSpPr>
        <p:spPr>
          <a:xfrm>
            <a:off x="334963" y="1392455"/>
            <a:ext cx="880720" cy="1590486"/>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日本</a:t>
            </a:r>
            <a:br>
              <a:rPr lang="en-US" altLang="ja-JP" b="1" dirty="0"/>
            </a:br>
            <a:r>
              <a:rPr lang="ja-JP" altLang="en-US" b="1" dirty="0"/>
              <a:t>料理</a:t>
            </a:r>
          </a:p>
        </p:txBody>
      </p:sp>
      <p:sp>
        <p:nvSpPr>
          <p:cNvPr id="97" name="テキスト ボックス 96">
            <a:extLst>
              <a:ext uri="{FF2B5EF4-FFF2-40B4-BE49-F238E27FC236}">
                <a16:creationId xmlns:a16="http://schemas.microsoft.com/office/drawing/2014/main" id="{BB7920BA-95AB-ED85-2A9C-A656B6F648B6}"/>
              </a:ext>
            </a:extLst>
          </p:cNvPr>
          <p:cNvSpPr txBox="1">
            <a:spLocks/>
          </p:cNvSpPr>
          <p:nvPr/>
        </p:nvSpPr>
        <p:spPr>
          <a:xfrm>
            <a:off x="334963" y="3098711"/>
            <a:ext cx="880720" cy="1590486"/>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中華料理</a:t>
            </a:r>
          </a:p>
        </p:txBody>
      </p:sp>
      <p:sp>
        <p:nvSpPr>
          <p:cNvPr id="98" name="テキスト ボックス 97">
            <a:extLst>
              <a:ext uri="{FF2B5EF4-FFF2-40B4-BE49-F238E27FC236}">
                <a16:creationId xmlns:a16="http://schemas.microsoft.com/office/drawing/2014/main" id="{B3E2410D-D276-A6DD-4F79-7F013C65963F}"/>
              </a:ext>
            </a:extLst>
          </p:cNvPr>
          <p:cNvSpPr txBox="1">
            <a:spLocks/>
          </p:cNvSpPr>
          <p:nvPr/>
        </p:nvSpPr>
        <p:spPr>
          <a:xfrm>
            <a:off x="334963" y="4804967"/>
            <a:ext cx="880720" cy="1590486"/>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イタリア料理</a:t>
            </a:r>
          </a:p>
        </p:txBody>
      </p:sp>
      <p:sp>
        <p:nvSpPr>
          <p:cNvPr id="99" name="テキスト ボックス 98">
            <a:extLst>
              <a:ext uri="{FF2B5EF4-FFF2-40B4-BE49-F238E27FC236}">
                <a16:creationId xmlns:a16="http://schemas.microsoft.com/office/drawing/2014/main" id="{F6A6F832-EBBE-82C1-FE8E-2D66F1CAF684}"/>
              </a:ext>
            </a:extLst>
          </p:cNvPr>
          <p:cNvSpPr txBox="1"/>
          <p:nvPr/>
        </p:nvSpPr>
        <p:spPr>
          <a:xfrm>
            <a:off x="1299576" y="1961207"/>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サバの塩焼き</a:t>
            </a:r>
          </a:p>
        </p:txBody>
      </p:sp>
      <p:sp>
        <p:nvSpPr>
          <p:cNvPr id="101" name="テキスト ボックス 100">
            <a:extLst>
              <a:ext uri="{FF2B5EF4-FFF2-40B4-BE49-F238E27FC236}">
                <a16:creationId xmlns:a16="http://schemas.microsoft.com/office/drawing/2014/main" id="{54EF96B2-230C-10C8-F033-60DA70A34306}"/>
              </a:ext>
            </a:extLst>
          </p:cNvPr>
          <p:cNvSpPr txBox="1">
            <a:spLocks/>
          </p:cNvSpPr>
          <p:nvPr/>
        </p:nvSpPr>
        <p:spPr>
          <a:xfrm>
            <a:off x="1299576" y="3667463"/>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麻婆豆腐</a:t>
            </a:r>
          </a:p>
        </p:txBody>
      </p:sp>
      <p:sp>
        <p:nvSpPr>
          <p:cNvPr id="102" name="テキスト ボックス 101">
            <a:extLst>
              <a:ext uri="{FF2B5EF4-FFF2-40B4-BE49-F238E27FC236}">
                <a16:creationId xmlns:a16="http://schemas.microsoft.com/office/drawing/2014/main" id="{F6DB46DB-67EA-0099-584E-5A949A1BA23C}"/>
              </a:ext>
            </a:extLst>
          </p:cNvPr>
          <p:cNvSpPr txBox="1">
            <a:spLocks/>
          </p:cNvSpPr>
          <p:nvPr/>
        </p:nvSpPr>
        <p:spPr>
          <a:xfrm>
            <a:off x="1299576" y="4236215"/>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油淋鶏</a:t>
            </a:r>
          </a:p>
        </p:txBody>
      </p:sp>
      <p:sp>
        <p:nvSpPr>
          <p:cNvPr id="103" name="テキスト ボックス 102">
            <a:extLst>
              <a:ext uri="{FF2B5EF4-FFF2-40B4-BE49-F238E27FC236}">
                <a16:creationId xmlns:a16="http://schemas.microsoft.com/office/drawing/2014/main" id="{BC63D7C6-A482-9FFA-08AF-E18BEA048A44}"/>
              </a:ext>
            </a:extLst>
          </p:cNvPr>
          <p:cNvSpPr txBox="1">
            <a:spLocks/>
          </p:cNvSpPr>
          <p:nvPr/>
        </p:nvSpPr>
        <p:spPr>
          <a:xfrm>
            <a:off x="1299576" y="4804967"/>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ミートソースパスタ</a:t>
            </a:r>
          </a:p>
        </p:txBody>
      </p:sp>
      <p:sp>
        <p:nvSpPr>
          <p:cNvPr id="104" name="テキスト ボックス 103">
            <a:extLst>
              <a:ext uri="{FF2B5EF4-FFF2-40B4-BE49-F238E27FC236}">
                <a16:creationId xmlns:a16="http://schemas.microsoft.com/office/drawing/2014/main" id="{E01A8E6F-3318-E86E-7D24-A7C5129A8DB0}"/>
              </a:ext>
            </a:extLst>
          </p:cNvPr>
          <p:cNvSpPr txBox="1">
            <a:spLocks/>
          </p:cNvSpPr>
          <p:nvPr/>
        </p:nvSpPr>
        <p:spPr>
          <a:xfrm>
            <a:off x="1299576" y="5373719"/>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ペペロンチーノ</a:t>
            </a:r>
          </a:p>
        </p:txBody>
      </p:sp>
      <p:sp>
        <p:nvSpPr>
          <p:cNvPr id="105" name="テキスト ボックス 104">
            <a:extLst>
              <a:ext uri="{FF2B5EF4-FFF2-40B4-BE49-F238E27FC236}">
                <a16:creationId xmlns:a16="http://schemas.microsoft.com/office/drawing/2014/main" id="{031619CC-F291-B88C-7BBA-CB88CFC99074}"/>
              </a:ext>
            </a:extLst>
          </p:cNvPr>
          <p:cNvSpPr txBox="1">
            <a:spLocks/>
          </p:cNvSpPr>
          <p:nvPr/>
        </p:nvSpPr>
        <p:spPr>
          <a:xfrm>
            <a:off x="1299576" y="5942474"/>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カルボナーラ</a:t>
            </a:r>
          </a:p>
        </p:txBody>
      </p:sp>
      <p:sp>
        <p:nvSpPr>
          <p:cNvPr id="100" name="テキスト ボックス 99">
            <a:extLst>
              <a:ext uri="{FF2B5EF4-FFF2-40B4-BE49-F238E27FC236}">
                <a16:creationId xmlns:a16="http://schemas.microsoft.com/office/drawing/2014/main" id="{A969BCA9-A969-E7BB-D724-DE8D7F0FDE87}"/>
              </a:ext>
            </a:extLst>
          </p:cNvPr>
          <p:cNvSpPr txBox="1">
            <a:spLocks/>
          </p:cNvSpPr>
          <p:nvPr/>
        </p:nvSpPr>
        <p:spPr>
          <a:xfrm>
            <a:off x="1299576" y="2529959"/>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豆乳鍋</a:t>
            </a:r>
          </a:p>
        </p:txBody>
      </p:sp>
      <p:sp>
        <p:nvSpPr>
          <p:cNvPr id="107" name="テキスト ボックス 106">
            <a:extLst>
              <a:ext uri="{FF2B5EF4-FFF2-40B4-BE49-F238E27FC236}">
                <a16:creationId xmlns:a16="http://schemas.microsoft.com/office/drawing/2014/main" id="{62EB1C8A-AF82-A3F4-330C-F3605517B308}"/>
              </a:ext>
            </a:extLst>
          </p:cNvPr>
          <p:cNvSpPr txBox="1">
            <a:spLocks/>
          </p:cNvSpPr>
          <p:nvPr/>
        </p:nvSpPr>
        <p:spPr>
          <a:xfrm>
            <a:off x="1299576" y="3098711"/>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チンジャオロース</a:t>
            </a:r>
          </a:p>
        </p:txBody>
      </p:sp>
      <p:grpSp>
        <p:nvGrpSpPr>
          <p:cNvPr id="235" name="グループ化 234">
            <a:extLst>
              <a:ext uri="{FF2B5EF4-FFF2-40B4-BE49-F238E27FC236}">
                <a16:creationId xmlns:a16="http://schemas.microsoft.com/office/drawing/2014/main" id="{BBCABDEC-E891-2404-2C81-22362485289A}"/>
              </a:ext>
            </a:extLst>
          </p:cNvPr>
          <p:cNvGrpSpPr/>
          <p:nvPr/>
        </p:nvGrpSpPr>
        <p:grpSpPr>
          <a:xfrm>
            <a:off x="1299576" y="1903322"/>
            <a:ext cx="7923555" cy="3981264"/>
            <a:chOff x="1299576" y="1903322"/>
            <a:chExt cx="8198954" cy="3981264"/>
          </a:xfrm>
        </p:grpSpPr>
        <p:cxnSp>
          <p:nvCxnSpPr>
            <p:cNvPr id="108" name="直線コネクタ 107">
              <a:extLst>
                <a:ext uri="{FF2B5EF4-FFF2-40B4-BE49-F238E27FC236}">
                  <a16:creationId xmlns:a16="http://schemas.microsoft.com/office/drawing/2014/main" id="{A9FA96D7-83C4-6965-16AA-4FB17CFB8402}"/>
                </a:ext>
              </a:extLst>
            </p:cNvPr>
            <p:cNvCxnSpPr>
              <a:cxnSpLocks/>
            </p:cNvCxnSpPr>
            <p:nvPr/>
          </p:nvCxnSpPr>
          <p:spPr>
            <a:xfrm>
              <a:off x="1299576" y="1903322"/>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E660D97E-7482-B83F-9AFB-66F405955755}"/>
                </a:ext>
              </a:extLst>
            </p:cNvPr>
            <p:cNvCxnSpPr>
              <a:cxnSpLocks/>
            </p:cNvCxnSpPr>
            <p:nvPr/>
          </p:nvCxnSpPr>
          <p:spPr>
            <a:xfrm>
              <a:off x="1299576" y="2472074"/>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39B1AF26-AD86-A4E4-7863-673362531E45}"/>
                </a:ext>
              </a:extLst>
            </p:cNvPr>
            <p:cNvCxnSpPr>
              <a:cxnSpLocks/>
            </p:cNvCxnSpPr>
            <p:nvPr/>
          </p:nvCxnSpPr>
          <p:spPr>
            <a:xfrm>
              <a:off x="1299576" y="3040826"/>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B2433582-181D-1342-B966-F7A7EC4C2F74}"/>
                </a:ext>
              </a:extLst>
            </p:cNvPr>
            <p:cNvCxnSpPr>
              <a:cxnSpLocks/>
            </p:cNvCxnSpPr>
            <p:nvPr/>
          </p:nvCxnSpPr>
          <p:spPr>
            <a:xfrm>
              <a:off x="1299576" y="3609578"/>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436F9266-8D87-0F75-6FEF-00AD6C252598}"/>
                </a:ext>
              </a:extLst>
            </p:cNvPr>
            <p:cNvCxnSpPr>
              <a:cxnSpLocks/>
            </p:cNvCxnSpPr>
            <p:nvPr/>
          </p:nvCxnSpPr>
          <p:spPr>
            <a:xfrm>
              <a:off x="1299576" y="4178330"/>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直線コネクタ 112">
              <a:extLst>
                <a:ext uri="{FF2B5EF4-FFF2-40B4-BE49-F238E27FC236}">
                  <a16:creationId xmlns:a16="http://schemas.microsoft.com/office/drawing/2014/main" id="{2AA7897A-1A08-525E-AEE2-60C148E8E23A}"/>
                </a:ext>
              </a:extLst>
            </p:cNvPr>
            <p:cNvCxnSpPr>
              <a:cxnSpLocks/>
            </p:cNvCxnSpPr>
            <p:nvPr/>
          </p:nvCxnSpPr>
          <p:spPr>
            <a:xfrm>
              <a:off x="1299576" y="4747082"/>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直線コネクタ 113">
              <a:extLst>
                <a:ext uri="{FF2B5EF4-FFF2-40B4-BE49-F238E27FC236}">
                  <a16:creationId xmlns:a16="http://schemas.microsoft.com/office/drawing/2014/main" id="{677F2F4C-B8C0-0BB7-6385-6C4540F5EC71}"/>
                </a:ext>
              </a:extLst>
            </p:cNvPr>
            <p:cNvCxnSpPr>
              <a:cxnSpLocks/>
            </p:cNvCxnSpPr>
            <p:nvPr/>
          </p:nvCxnSpPr>
          <p:spPr>
            <a:xfrm>
              <a:off x="1299576" y="5315834"/>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直線コネクタ 114">
              <a:extLst>
                <a:ext uri="{FF2B5EF4-FFF2-40B4-BE49-F238E27FC236}">
                  <a16:creationId xmlns:a16="http://schemas.microsoft.com/office/drawing/2014/main" id="{BF647382-6A0F-DD71-7F1E-DC1C1E04FCC0}"/>
                </a:ext>
              </a:extLst>
            </p:cNvPr>
            <p:cNvCxnSpPr>
              <a:cxnSpLocks/>
            </p:cNvCxnSpPr>
            <p:nvPr/>
          </p:nvCxnSpPr>
          <p:spPr>
            <a:xfrm>
              <a:off x="1299576" y="5884586"/>
              <a:ext cx="8198954"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7" name="Straight Connector 116__shape__0">
            <a:extLst>
              <a:ext uri="{FF2B5EF4-FFF2-40B4-BE49-F238E27FC236}">
                <a16:creationId xmlns:a16="http://schemas.microsoft.com/office/drawing/2014/main" id="{B1008083-2C81-3687-82E2-51AEEA1F9664}"/>
              </a:ext>
            </a:extLst>
          </p:cNvPr>
          <p:cNvCxnSpPr/>
          <p:nvPr/>
        </p:nvCxnSpPr>
        <p:spPr>
          <a:xfrm>
            <a:off x="3534506" y="1278780"/>
            <a:ext cx="1773212"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__shape__1">
            <a:extLst>
              <a:ext uri="{FF2B5EF4-FFF2-40B4-BE49-F238E27FC236}">
                <a16:creationId xmlns:a16="http://schemas.microsoft.com/office/drawing/2014/main" id="{18DD48B5-5C06-EF38-B655-0737C3525787}"/>
              </a:ext>
            </a:extLst>
          </p:cNvPr>
          <p:cNvSpPr txBox="1"/>
          <p:nvPr/>
        </p:nvSpPr>
        <p:spPr>
          <a:xfrm>
            <a:off x="3534506" y="992572"/>
            <a:ext cx="1773212" cy="286208"/>
          </a:xfrm>
          <a:prstGeom prst="rect">
            <a:avLst/>
          </a:prstGeom>
        </p:spPr>
        <p:txBody>
          <a:bodyPr vert="horz" wrap="square" lIns="36000" tIns="36000" rIns="36000" bIns="3600" rtlCol="0" anchor="b">
            <a:spAutoFit/>
          </a:bodyPr>
          <a:lstStyle/>
          <a:p>
            <a:r>
              <a:rPr kumimoji="1" lang="ja-JP" altLang="en-US" sz="1600" b="1" dirty="0"/>
              <a:t>美味しさ</a:t>
            </a:r>
          </a:p>
        </p:txBody>
      </p:sp>
      <p:sp>
        <p:nvSpPr>
          <p:cNvPr id="125" name="TextBox 124__shape__">
            <a:extLst>
              <a:ext uri="{FF2B5EF4-FFF2-40B4-BE49-F238E27FC236}">
                <a16:creationId xmlns:a16="http://schemas.microsoft.com/office/drawing/2014/main" id="{DB8EB477-B0DC-3F4B-B906-48EF29BF1A0F}"/>
              </a:ext>
            </a:extLst>
          </p:cNvPr>
          <p:cNvSpPr txBox="1">
            <a:spLocks/>
          </p:cNvSpPr>
          <p:nvPr/>
        </p:nvSpPr>
        <p:spPr>
          <a:xfrm>
            <a:off x="3534506" y="1392455"/>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26" name="TextBox 125__shape__">
            <a:extLst>
              <a:ext uri="{FF2B5EF4-FFF2-40B4-BE49-F238E27FC236}">
                <a16:creationId xmlns:a16="http://schemas.microsoft.com/office/drawing/2014/main" id="{3B22C847-9C93-3B2C-F167-0C43998576E0}"/>
              </a:ext>
            </a:extLst>
          </p:cNvPr>
          <p:cNvSpPr txBox="1">
            <a:spLocks/>
          </p:cNvSpPr>
          <p:nvPr/>
        </p:nvSpPr>
        <p:spPr>
          <a:xfrm>
            <a:off x="3534506" y="1961207"/>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127" name="TextBox 126__shape__">
            <a:extLst>
              <a:ext uri="{FF2B5EF4-FFF2-40B4-BE49-F238E27FC236}">
                <a16:creationId xmlns:a16="http://schemas.microsoft.com/office/drawing/2014/main" id="{074626FB-5468-C128-4297-1CC96F4B0ED0}"/>
              </a:ext>
            </a:extLst>
          </p:cNvPr>
          <p:cNvSpPr txBox="1">
            <a:spLocks/>
          </p:cNvSpPr>
          <p:nvPr/>
        </p:nvSpPr>
        <p:spPr>
          <a:xfrm>
            <a:off x="3534506" y="2529959"/>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128" name="TextBox 127__shape__">
            <a:extLst>
              <a:ext uri="{FF2B5EF4-FFF2-40B4-BE49-F238E27FC236}">
                <a16:creationId xmlns:a16="http://schemas.microsoft.com/office/drawing/2014/main" id="{27B3B068-C813-EDA4-0873-43062FB6F5F1}"/>
              </a:ext>
            </a:extLst>
          </p:cNvPr>
          <p:cNvSpPr txBox="1">
            <a:spLocks/>
          </p:cNvSpPr>
          <p:nvPr/>
        </p:nvSpPr>
        <p:spPr>
          <a:xfrm>
            <a:off x="3534506" y="3667463"/>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29" name="TextBox 128__shape__">
            <a:extLst>
              <a:ext uri="{FF2B5EF4-FFF2-40B4-BE49-F238E27FC236}">
                <a16:creationId xmlns:a16="http://schemas.microsoft.com/office/drawing/2014/main" id="{DB50AF8F-2DBB-1F2D-0FCB-88FB14E5E46A}"/>
              </a:ext>
            </a:extLst>
          </p:cNvPr>
          <p:cNvSpPr txBox="1">
            <a:spLocks/>
          </p:cNvSpPr>
          <p:nvPr/>
        </p:nvSpPr>
        <p:spPr>
          <a:xfrm>
            <a:off x="3534506" y="3098711"/>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130" name="TextBox 129__shape__">
            <a:extLst>
              <a:ext uri="{FF2B5EF4-FFF2-40B4-BE49-F238E27FC236}">
                <a16:creationId xmlns:a16="http://schemas.microsoft.com/office/drawing/2014/main" id="{2A5D275E-0129-61DB-BE4B-6E313CE3D403}"/>
              </a:ext>
            </a:extLst>
          </p:cNvPr>
          <p:cNvSpPr txBox="1">
            <a:spLocks/>
          </p:cNvSpPr>
          <p:nvPr/>
        </p:nvSpPr>
        <p:spPr>
          <a:xfrm>
            <a:off x="3534506" y="4804967"/>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131" name="TextBox 130__shape__">
            <a:extLst>
              <a:ext uri="{FF2B5EF4-FFF2-40B4-BE49-F238E27FC236}">
                <a16:creationId xmlns:a16="http://schemas.microsoft.com/office/drawing/2014/main" id="{C046F748-B21A-4AD2-64E5-D654C49F7AB7}"/>
              </a:ext>
            </a:extLst>
          </p:cNvPr>
          <p:cNvSpPr txBox="1">
            <a:spLocks/>
          </p:cNvSpPr>
          <p:nvPr/>
        </p:nvSpPr>
        <p:spPr>
          <a:xfrm>
            <a:off x="3534506" y="5373719"/>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132" name="TextBox 131__shape__">
            <a:extLst>
              <a:ext uri="{FF2B5EF4-FFF2-40B4-BE49-F238E27FC236}">
                <a16:creationId xmlns:a16="http://schemas.microsoft.com/office/drawing/2014/main" id="{E98AC808-DBF8-3ABF-EC70-31FD77C52C7B}"/>
              </a:ext>
            </a:extLst>
          </p:cNvPr>
          <p:cNvSpPr txBox="1">
            <a:spLocks/>
          </p:cNvSpPr>
          <p:nvPr/>
        </p:nvSpPr>
        <p:spPr>
          <a:xfrm>
            <a:off x="3534506" y="5942474"/>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133" name="TextBox 132__shape__1">
            <a:extLst>
              <a:ext uri="{FF2B5EF4-FFF2-40B4-BE49-F238E27FC236}">
                <a16:creationId xmlns:a16="http://schemas.microsoft.com/office/drawing/2014/main" id="{381C9E1D-6130-4B30-EF54-F8186D73FC2C}"/>
              </a:ext>
            </a:extLst>
          </p:cNvPr>
          <p:cNvSpPr txBox="1">
            <a:spLocks/>
          </p:cNvSpPr>
          <p:nvPr/>
        </p:nvSpPr>
        <p:spPr>
          <a:xfrm>
            <a:off x="3534506" y="4236215"/>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非常に美味しい</a:t>
            </a:r>
          </a:p>
        </p:txBody>
      </p:sp>
      <p:cxnSp>
        <p:nvCxnSpPr>
          <p:cNvPr id="120" name="Straight Connector 119__shape__0__shape__0">
            <a:extLst>
              <a:ext uri="{FF2B5EF4-FFF2-40B4-BE49-F238E27FC236}">
                <a16:creationId xmlns:a16="http://schemas.microsoft.com/office/drawing/2014/main" id="{05EE3731-3EE1-420D-B2AE-E87E88CFABAD}"/>
              </a:ext>
            </a:extLst>
          </p:cNvPr>
          <p:cNvCxnSpPr/>
          <p:nvPr/>
        </p:nvCxnSpPr>
        <p:spPr>
          <a:xfrm>
            <a:off x="5495367" y="1278780"/>
            <a:ext cx="1773212"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1" name="TextBox 120__shape__1__shape__1">
            <a:extLst>
              <a:ext uri="{FF2B5EF4-FFF2-40B4-BE49-F238E27FC236}">
                <a16:creationId xmlns:a16="http://schemas.microsoft.com/office/drawing/2014/main" id="{18DE5481-47BA-5FB1-FF99-1B116A4ACCE1}"/>
              </a:ext>
            </a:extLst>
          </p:cNvPr>
          <p:cNvSpPr txBox="1"/>
          <p:nvPr/>
        </p:nvSpPr>
        <p:spPr>
          <a:xfrm>
            <a:off x="5495367" y="992572"/>
            <a:ext cx="1773212" cy="286208"/>
          </a:xfrm>
          <a:prstGeom prst="rect">
            <a:avLst/>
          </a:prstGeom>
        </p:spPr>
        <p:txBody>
          <a:bodyPr vert="horz" wrap="square" lIns="36000" tIns="36000" rIns="36000" bIns="3600" rtlCol="0" anchor="b">
            <a:spAutoFit/>
          </a:bodyPr>
          <a:lstStyle/>
          <a:p>
            <a:r>
              <a:rPr kumimoji="1" lang="ja-JP" altLang="en-US" sz="1600" b="1" dirty="0"/>
              <a:t>簡単さ</a:t>
            </a:r>
          </a:p>
        </p:txBody>
      </p:sp>
      <p:sp>
        <p:nvSpPr>
          <p:cNvPr id="134" name="TextBox 133__shape__2__shape__">
            <a:extLst>
              <a:ext uri="{FF2B5EF4-FFF2-40B4-BE49-F238E27FC236}">
                <a16:creationId xmlns:a16="http://schemas.microsoft.com/office/drawing/2014/main" id="{04EC3142-B12A-27B7-FA23-D7842BA6CF53}"/>
              </a:ext>
            </a:extLst>
          </p:cNvPr>
          <p:cNvSpPr txBox="1">
            <a:spLocks/>
          </p:cNvSpPr>
          <p:nvPr/>
        </p:nvSpPr>
        <p:spPr>
          <a:xfrm>
            <a:off x="5495367" y="5373719"/>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135" name="TextBox 134__shape__3__shape__">
            <a:extLst>
              <a:ext uri="{FF2B5EF4-FFF2-40B4-BE49-F238E27FC236}">
                <a16:creationId xmlns:a16="http://schemas.microsoft.com/office/drawing/2014/main" id="{2E08E51F-6F36-20B4-D0DD-5EC547EB4200}"/>
              </a:ext>
            </a:extLst>
          </p:cNvPr>
          <p:cNvSpPr txBox="1">
            <a:spLocks/>
          </p:cNvSpPr>
          <p:nvPr/>
        </p:nvSpPr>
        <p:spPr>
          <a:xfrm>
            <a:off x="5495367" y="5942474"/>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139" name="TextBox 138__shape__4__shape__">
            <a:extLst>
              <a:ext uri="{FF2B5EF4-FFF2-40B4-BE49-F238E27FC236}">
                <a16:creationId xmlns:a16="http://schemas.microsoft.com/office/drawing/2014/main" id="{53779DB6-F667-D010-8B2C-9E6B00959E53}"/>
              </a:ext>
            </a:extLst>
          </p:cNvPr>
          <p:cNvSpPr txBox="1">
            <a:spLocks/>
          </p:cNvSpPr>
          <p:nvPr/>
        </p:nvSpPr>
        <p:spPr>
          <a:xfrm>
            <a:off x="5495367" y="2529959"/>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140" name="TextBox 139__shape__5__shape__">
            <a:extLst>
              <a:ext uri="{FF2B5EF4-FFF2-40B4-BE49-F238E27FC236}">
                <a16:creationId xmlns:a16="http://schemas.microsoft.com/office/drawing/2014/main" id="{FACFC504-D328-6DC1-859A-F4A4D6B0C04C}"/>
              </a:ext>
            </a:extLst>
          </p:cNvPr>
          <p:cNvSpPr txBox="1">
            <a:spLocks/>
          </p:cNvSpPr>
          <p:nvPr/>
        </p:nvSpPr>
        <p:spPr>
          <a:xfrm>
            <a:off x="5495367" y="4236215"/>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揚げ物は大変</a:t>
            </a:r>
          </a:p>
        </p:txBody>
      </p:sp>
      <p:sp>
        <p:nvSpPr>
          <p:cNvPr id="141" name="TextBox 140__shape__6__shape__">
            <a:extLst>
              <a:ext uri="{FF2B5EF4-FFF2-40B4-BE49-F238E27FC236}">
                <a16:creationId xmlns:a16="http://schemas.microsoft.com/office/drawing/2014/main" id="{B767FABC-7E16-BF35-0A5B-336E886D0A51}"/>
              </a:ext>
            </a:extLst>
          </p:cNvPr>
          <p:cNvSpPr txBox="1">
            <a:spLocks/>
          </p:cNvSpPr>
          <p:nvPr/>
        </p:nvSpPr>
        <p:spPr>
          <a:xfrm>
            <a:off x="5495367" y="4804967"/>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面倒</a:t>
            </a:r>
          </a:p>
        </p:txBody>
      </p:sp>
      <p:sp>
        <p:nvSpPr>
          <p:cNvPr id="142" name="TextBox 141__shape__7__shape__">
            <a:extLst>
              <a:ext uri="{FF2B5EF4-FFF2-40B4-BE49-F238E27FC236}">
                <a16:creationId xmlns:a16="http://schemas.microsoft.com/office/drawing/2014/main" id="{9EA6C6CB-1F0A-5C88-1B35-90A1C00CFC7F}"/>
              </a:ext>
            </a:extLst>
          </p:cNvPr>
          <p:cNvSpPr txBox="1">
            <a:spLocks/>
          </p:cNvSpPr>
          <p:nvPr/>
        </p:nvSpPr>
        <p:spPr>
          <a:xfrm>
            <a:off x="5495367" y="1392455"/>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面倒</a:t>
            </a:r>
          </a:p>
        </p:txBody>
      </p:sp>
      <p:sp>
        <p:nvSpPr>
          <p:cNvPr id="143" name="TextBox 142__shape__8__shape__">
            <a:extLst>
              <a:ext uri="{FF2B5EF4-FFF2-40B4-BE49-F238E27FC236}">
                <a16:creationId xmlns:a16="http://schemas.microsoft.com/office/drawing/2014/main" id="{C710FC28-43F6-A66E-2DB4-C48BE08964A3}"/>
              </a:ext>
            </a:extLst>
          </p:cNvPr>
          <p:cNvSpPr txBox="1">
            <a:spLocks/>
          </p:cNvSpPr>
          <p:nvPr/>
        </p:nvSpPr>
        <p:spPr>
          <a:xfrm>
            <a:off x="5495367" y="1961207"/>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44" name="TextBox 143__shape__9__shape__">
            <a:extLst>
              <a:ext uri="{FF2B5EF4-FFF2-40B4-BE49-F238E27FC236}">
                <a16:creationId xmlns:a16="http://schemas.microsoft.com/office/drawing/2014/main" id="{E6A95B18-80A9-7207-F363-EFB022185444}"/>
              </a:ext>
            </a:extLst>
          </p:cNvPr>
          <p:cNvSpPr txBox="1">
            <a:spLocks/>
          </p:cNvSpPr>
          <p:nvPr/>
        </p:nvSpPr>
        <p:spPr>
          <a:xfrm>
            <a:off x="5495367" y="3667463"/>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45" name="TextBox 144__shape__10__shape__1">
            <a:extLst>
              <a:ext uri="{FF2B5EF4-FFF2-40B4-BE49-F238E27FC236}">
                <a16:creationId xmlns:a16="http://schemas.microsoft.com/office/drawing/2014/main" id="{50048C27-366F-3457-32F0-6273B9C7A573}"/>
              </a:ext>
            </a:extLst>
          </p:cNvPr>
          <p:cNvSpPr txBox="1">
            <a:spLocks/>
          </p:cNvSpPr>
          <p:nvPr/>
        </p:nvSpPr>
        <p:spPr>
          <a:xfrm>
            <a:off x="5495367" y="3098711"/>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cxnSp>
        <p:nvCxnSpPr>
          <p:cNvPr id="123" name="直線コネクタ 122">
            <a:extLst>
              <a:ext uri="{FF2B5EF4-FFF2-40B4-BE49-F238E27FC236}">
                <a16:creationId xmlns:a16="http://schemas.microsoft.com/office/drawing/2014/main" id="{6E157A15-7A67-52E9-C202-FBFE65D5F9B2}"/>
              </a:ext>
            </a:extLst>
          </p:cNvPr>
          <p:cNvCxnSpPr/>
          <p:nvPr/>
        </p:nvCxnSpPr>
        <p:spPr>
          <a:xfrm>
            <a:off x="7456228" y="1278780"/>
            <a:ext cx="1773212"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CBE11F96-D011-8A49-7C7B-82F1156EAFF0}"/>
              </a:ext>
            </a:extLst>
          </p:cNvPr>
          <p:cNvSpPr txBox="1"/>
          <p:nvPr/>
        </p:nvSpPr>
        <p:spPr>
          <a:xfrm>
            <a:off x="7456228" y="992572"/>
            <a:ext cx="1773212" cy="286208"/>
          </a:xfrm>
          <a:prstGeom prst="rect">
            <a:avLst/>
          </a:prstGeom>
        </p:spPr>
        <p:txBody>
          <a:bodyPr vert="horz" wrap="square" lIns="36000" tIns="36000" rIns="36000" bIns="3600" rtlCol="0" anchor="b">
            <a:spAutoFit/>
          </a:bodyPr>
          <a:lstStyle/>
          <a:p>
            <a:r>
              <a:rPr kumimoji="1" lang="ja-JP" altLang="en-US" sz="1600" b="1" dirty="0"/>
              <a:t>カロリーの高さ</a:t>
            </a:r>
          </a:p>
        </p:txBody>
      </p:sp>
      <p:grpSp>
        <p:nvGrpSpPr>
          <p:cNvPr id="153" name="グループ化 152">
            <a:extLst>
              <a:ext uri="{FF2B5EF4-FFF2-40B4-BE49-F238E27FC236}">
                <a16:creationId xmlns:a16="http://schemas.microsoft.com/office/drawing/2014/main" id="{EA2A418A-D3B3-FD2A-0E37-9C4148FEA071}"/>
              </a:ext>
            </a:extLst>
          </p:cNvPr>
          <p:cNvGrpSpPr/>
          <p:nvPr/>
        </p:nvGrpSpPr>
        <p:grpSpPr>
          <a:xfrm>
            <a:off x="10032022" y="992572"/>
            <a:ext cx="1839882" cy="286208"/>
            <a:chOff x="2540000" y="2380792"/>
            <a:chExt cx="3175000" cy="286208"/>
          </a:xfrm>
        </p:grpSpPr>
        <p:cxnSp>
          <p:nvCxnSpPr>
            <p:cNvPr id="154" name="直線コネクタ 153">
              <a:extLst>
                <a:ext uri="{FF2B5EF4-FFF2-40B4-BE49-F238E27FC236}">
                  <a16:creationId xmlns:a16="http://schemas.microsoft.com/office/drawing/2014/main" id="{57C162DC-5244-3DED-3B59-1A67A8065BE6}"/>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5" name="テキスト ボックス 154">
              <a:extLst>
                <a:ext uri="{FF2B5EF4-FFF2-40B4-BE49-F238E27FC236}">
                  <a16:creationId xmlns:a16="http://schemas.microsoft.com/office/drawing/2014/main" id="{2F592291-7C15-7E85-03A2-E69C3A4F4D60}"/>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kumimoji="1" lang="ja-JP" altLang="en-US" sz="1600" b="1" dirty="0"/>
                <a:t>おすすめ度</a:t>
              </a:r>
            </a:p>
          </p:txBody>
        </p:sp>
      </p:grpSp>
      <p:sp>
        <p:nvSpPr>
          <p:cNvPr id="136" name="TextBox 13">
            <a:extLst>
              <a:ext uri="{FF2B5EF4-FFF2-40B4-BE49-F238E27FC236}">
                <a16:creationId xmlns:a16="http://schemas.microsoft.com/office/drawing/2014/main" id="{3418BDF4-9033-91D4-223B-5BD98A97ED52}"/>
              </a:ext>
            </a:extLst>
          </p:cNvPr>
          <p:cNvSpPr txBox="1">
            <a:spLocks/>
          </p:cNvSpPr>
          <p:nvPr/>
        </p:nvSpPr>
        <p:spPr>
          <a:xfrm>
            <a:off x="7456228" y="4804967"/>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137" name="TextBox 13">
            <a:extLst>
              <a:ext uri="{FF2B5EF4-FFF2-40B4-BE49-F238E27FC236}">
                <a16:creationId xmlns:a16="http://schemas.microsoft.com/office/drawing/2014/main" id="{E9E03513-E2C6-5C10-F092-40F9DC17E860}"/>
              </a:ext>
            </a:extLst>
          </p:cNvPr>
          <p:cNvSpPr txBox="1">
            <a:spLocks/>
          </p:cNvSpPr>
          <p:nvPr/>
        </p:nvSpPr>
        <p:spPr>
          <a:xfrm>
            <a:off x="7456228" y="5373719"/>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38" name="TextBox 13">
            <a:extLst>
              <a:ext uri="{FF2B5EF4-FFF2-40B4-BE49-F238E27FC236}">
                <a16:creationId xmlns:a16="http://schemas.microsoft.com/office/drawing/2014/main" id="{F27AA277-5ACE-6B49-FF57-0FFF5CCDFB97}"/>
              </a:ext>
            </a:extLst>
          </p:cNvPr>
          <p:cNvSpPr txBox="1">
            <a:spLocks/>
          </p:cNvSpPr>
          <p:nvPr/>
        </p:nvSpPr>
        <p:spPr>
          <a:xfrm>
            <a:off x="7456228" y="5942474"/>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146" name="TextBox 14">
            <a:extLst>
              <a:ext uri="{FF2B5EF4-FFF2-40B4-BE49-F238E27FC236}">
                <a16:creationId xmlns:a16="http://schemas.microsoft.com/office/drawing/2014/main" id="{5C590756-7223-481F-B071-BBB3F7EB2F31}"/>
              </a:ext>
            </a:extLst>
          </p:cNvPr>
          <p:cNvSpPr txBox="1">
            <a:spLocks/>
          </p:cNvSpPr>
          <p:nvPr/>
        </p:nvSpPr>
        <p:spPr>
          <a:xfrm>
            <a:off x="7456228" y="4236215"/>
            <a:ext cx="1758884"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147" name="TextBox 14">
            <a:extLst>
              <a:ext uri="{FF2B5EF4-FFF2-40B4-BE49-F238E27FC236}">
                <a16:creationId xmlns:a16="http://schemas.microsoft.com/office/drawing/2014/main" id="{4C4A3516-369D-2CC1-5765-E4A301125345}"/>
              </a:ext>
            </a:extLst>
          </p:cNvPr>
          <p:cNvSpPr txBox="1">
            <a:spLocks/>
          </p:cNvSpPr>
          <p:nvPr/>
        </p:nvSpPr>
        <p:spPr>
          <a:xfrm>
            <a:off x="7456228" y="2529959"/>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148" name="TextBox 14">
            <a:extLst>
              <a:ext uri="{FF2B5EF4-FFF2-40B4-BE49-F238E27FC236}">
                <a16:creationId xmlns:a16="http://schemas.microsoft.com/office/drawing/2014/main" id="{2D143A1A-1D8E-CBF2-0683-F0C329F58ADD}"/>
              </a:ext>
            </a:extLst>
          </p:cNvPr>
          <p:cNvSpPr txBox="1">
            <a:spLocks/>
          </p:cNvSpPr>
          <p:nvPr/>
        </p:nvSpPr>
        <p:spPr>
          <a:xfrm>
            <a:off x="7456228" y="1961207"/>
            <a:ext cx="1758884"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150" name="TextBox 14">
            <a:extLst>
              <a:ext uri="{FF2B5EF4-FFF2-40B4-BE49-F238E27FC236}">
                <a16:creationId xmlns:a16="http://schemas.microsoft.com/office/drawing/2014/main" id="{87ABB66A-1B66-2F05-4199-9EB58453017E}"/>
              </a:ext>
            </a:extLst>
          </p:cNvPr>
          <p:cNvSpPr txBox="1">
            <a:spLocks/>
          </p:cNvSpPr>
          <p:nvPr/>
        </p:nvSpPr>
        <p:spPr>
          <a:xfrm>
            <a:off x="7456228" y="3667463"/>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51" name="TextBox 15">
            <a:extLst>
              <a:ext uri="{FF2B5EF4-FFF2-40B4-BE49-F238E27FC236}">
                <a16:creationId xmlns:a16="http://schemas.microsoft.com/office/drawing/2014/main" id="{1365897B-C98B-5424-6370-EEA1630A43D4}"/>
              </a:ext>
            </a:extLst>
          </p:cNvPr>
          <p:cNvSpPr txBox="1">
            <a:spLocks/>
          </p:cNvSpPr>
          <p:nvPr/>
        </p:nvSpPr>
        <p:spPr>
          <a:xfrm>
            <a:off x="7456228" y="3098711"/>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49" name="TextBox 14">
            <a:extLst>
              <a:ext uri="{FF2B5EF4-FFF2-40B4-BE49-F238E27FC236}">
                <a16:creationId xmlns:a16="http://schemas.microsoft.com/office/drawing/2014/main" id="{2FCEB9A0-2D50-F954-1682-34B40160A91B}"/>
              </a:ext>
            </a:extLst>
          </p:cNvPr>
          <p:cNvSpPr txBox="1">
            <a:spLocks/>
          </p:cNvSpPr>
          <p:nvPr/>
        </p:nvSpPr>
        <p:spPr>
          <a:xfrm>
            <a:off x="7456228" y="1392455"/>
            <a:ext cx="1758884"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06" name="テキスト ボックス 105">
            <a:extLst>
              <a:ext uri="{FF2B5EF4-FFF2-40B4-BE49-F238E27FC236}">
                <a16:creationId xmlns:a16="http://schemas.microsoft.com/office/drawing/2014/main" id="{C19C219F-768C-F2D7-B7D6-CAAF680E0812}"/>
              </a:ext>
            </a:extLst>
          </p:cNvPr>
          <p:cNvSpPr txBox="1">
            <a:spLocks/>
          </p:cNvSpPr>
          <p:nvPr/>
        </p:nvSpPr>
        <p:spPr>
          <a:xfrm>
            <a:off x="1299576" y="1392455"/>
            <a:ext cx="2013366" cy="45298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肉じゃが</a:t>
            </a:r>
          </a:p>
        </p:txBody>
      </p:sp>
      <p:grpSp>
        <p:nvGrpSpPr>
          <p:cNvPr id="259" name="グループ化 258">
            <a:extLst>
              <a:ext uri="{FF2B5EF4-FFF2-40B4-BE49-F238E27FC236}">
                <a16:creationId xmlns:a16="http://schemas.microsoft.com/office/drawing/2014/main" id="{104DD1D6-1914-7F14-25BD-1A2D572ACE10}"/>
              </a:ext>
            </a:extLst>
          </p:cNvPr>
          <p:cNvGrpSpPr/>
          <p:nvPr/>
        </p:nvGrpSpPr>
        <p:grpSpPr>
          <a:xfrm>
            <a:off x="9417089" y="951709"/>
            <a:ext cx="412957" cy="5398291"/>
            <a:chOff x="9602665" y="951709"/>
            <a:chExt cx="412957" cy="5398291"/>
          </a:xfrm>
        </p:grpSpPr>
        <p:sp>
          <p:nvSpPr>
            <p:cNvPr id="152" name="二等辺三角形 151">
              <a:extLst>
                <a:ext uri="{FF2B5EF4-FFF2-40B4-BE49-F238E27FC236}">
                  <a16:creationId xmlns:a16="http://schemas.microsoft.com/office/drawing/2014/main" id="{4756B956-8F47-DE34-9CCC-2AB45F7399EB}"/>
                </a:ext>
              </a:extLst>
            </p:cNvPr>
            <p:cNvSpPr/>
            <p:nvPr/>
          </p:nvSpPr>
          <p:spPr>
            <a:xfrm rot="5400000">
              <a:off x="9562958" y="991416"/>
              <a:ext cx="492372" cy="412957"/>
            </a:xfrm>
            <a:prstGeom prst="triangl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cxnSp>
          <p:nvCxnSpPr>
            <p:cNvPr id="232" name="直線コネクタ 231">
              <a:extLst>
                <a:ext uri="{FF2B5EF4-FFF2-40B4-BE49-F238E27FC236}">
                  <a16:creationId xmlns:a16="http://schemas.microsoft.com/office/drawing/2014/main" id="{CE7228FD-057E-052C-A56C-F717A66C0124}"/>
                </a:ext>
              </a:extLst>
            </p:cNvPr>
            <p:cNvCxnSpPr>
              <a:cxnSpLocks/>
            </p:cNvCxnSpPr>
            <p:nvPr/>
          </p:nvCxnSpPr>
          <p:spPr>
            <a:xfrm>
              <a:off x="9806353" y="1270000"/>
              <a:ext cx="0" cy="5080000"/>
            </a:xfrm>
            <a:prstGeom prst="line">
              <a:avLst/>
            </a:prstGeom>
            <a:noFill/>
            <a:ln w="19050" cap="flat" cmpd="sng" algn="ctr">
              <a:solidFill>
                <a:schemeClr val="tx2"/>
              </a:solidFill>
              <a:prstDash val="solid"/>
              <a:miter lim="800000"/>
              <a:headEnd type="none"/>
              <a:tailEnd type="none"/>
            </a:ln>
            <a:effectLst/>
          </p:spPr>
          <p:style>
            <a:lnRef idx="1">
              <a:schemeClr val="accent1"/>
            </a:lnRef>
            <a:fillRef idx="0">
              <a:schemeClr val="accent1"/>
            </a:fillRef>
            <a:effectRef idx="0">
              <a:schemeClr val="accent1"/>
            </a:effectRef>
            <a:fontRef idx="minor">
              <a:schemeClr val="tx1"/>
            </a:fontRef>
          </p:style>
        </p:cxnSp>
      </p:grpSp>
      <p:grpSp>
        <p:nvGrpSpPr>
          <p:cNvPr id="261" name="グループ化 260">
            <a:extLst>
              <a:ext uri="{FF2B5EF4-FFF2-40B4-BE49-F238E27FC236}">
                <a16:creationId xmlns:a16="http://schemas.microsoft.com/office/drawing/2014/main" id="{F89B90CC-E66F-460E-6B38-B5D15E7B3035}"/>
              </a:ext>
            </a:extLst>
          </p:cNvPr>
          <p:cNvGrpSpPr/>
          <p:nvPr/>
        </p:nvGrpSpPr>
        <p:grpSpPr>
          <a:xfrm>
            <a:off x="10032022" y="1392455"/>
            <a:ext cx="1839882" cy="5003001"/>
            <a:chOff x="10032022" y="1392455"/>
            <a:chExt cx="1839882" cy="5003001"/>
          </a:xfrm>
        </p:grpSpPr>
        <p:sp>
          <p:nvSpPr>
            <p:cNvPr id="156" name="TextBox 15">
              <a:extLst>
                <a:ext uri="{FF2B5EF4-FFF2-40B4-BE49-F238E27FC236}">
                  <a16:creationId xmlns:a16="http://schemas.microsoft.com/office/drawing/2014/main" id="{C7432C31-CB87-6C96-DAA5-14C7C6EBAC2A}"/>
                </a:ext>
              </a:extLst>
            </p:cNvPr>
            <p:cNvSpPr txBox="1">
              <a:spLocks/>
            </p:cNvSpPr>
            <p:nvPr/>
          </p:nvSpPr>
          <p:spPr>
            <a:xfrm>
              <a:off x="10032022" y="4804967"/>
              <a:ext cx="1839882"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美味しさ重視の時に</a:t>
              </a:r>
            </a:p>
          </p:txBody>
        </p:sp>
        <p:sp>
          <p:nvSpPr>
            <p:cNvPr id="157" name="TextBox 15">
              <a:extLst>
                <a:ext uri="{FF2B5EF4-FFF2-40B4-BE49-F238E27FC236}">
                  <a16:creationId xmlns:a16="http://schemas.microsoft.com/office/drawing/2014/main" id="{8FBA623A-3FE6-AEA0-D014-217BC8D05E17}"/>
                </a:ext>
              </a:extLst>
            </p:cNvPr>
            <p:cNvSpPr txBox="1">
              <a:spLocks/>
            </p:cNvSpPr>
            <p:nvPr/>
          </p:nvSpPr>
          <p:spPr>
            <a:xfrm>
              <a:off x="10032022" y="5942474"/>
              <a:ext cx="1839882"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罪悪感有</a:t>
              </a:r>
            </a:p>
          </p:txBody>
        </p:sp>
        <p:sp>
          <p:nvSpPr>
            <p:cNvPr id="158" name="TextBox 15">
              <a:extLst>
                <a:ext uri="{FF2B5EF4-FFF2-40B4-BE49-F238E27FC236}">
                  <a16:creationId xmlns:a16="http://schemas.microsoft.com/office/drawing/2014/main" id="{64B24CB8-E5A2-6A84-76B5-D651768F970D}"/>
                </a:ext>
              </a:extLst>
            </p:cNvPr>
            <p:cNvSpPr txBox="1">
              <a:spLocks/>
            </p:cNvSpPr>
            <p:nvPr/>
          </p:nvSpPr>
          <p:spPr>
            <a:xfrm>
              <a:off x="10032022" y="2529959"/>
              <a:ext cx="1839882"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ヘルシー簡単！</a:t>
              </a:r>
            </a:p>
          </p:txBody>
        </p:sp>
        <p:sp>
          <p:nvSpPr>
            <p:cNvPr id="159" name="TextBox 15">
              <a:extLst>
                <a:ext uri="{FF2B5EF4-FFF2-40B4-BE49-F238E27FC236}">
                  <a16:creationId xmlns:a16="http://schemas.microsoft.com/office/drawing/2014/main" id="{0962FDF9-416B-F9BA-5F69-91FEEF62EBA7}"/>
                </a:ext>
              </a:extLst>
            </p:cNvPr>
            <p:cNvSpPr txBox="1">
              <a:spLocks/>
            </p:cNvSpPr>
            <p:nvPr/>
          </p:nvSpPr>
          <p:spPr>
            <a:xfrm>
              <a:off x="10032022" y="1961207"/>
              <a:ext cx="1839882"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160" name="TextBox 15">
              <a:extLst>
                <a:ext uri="{FF2B5EF4-FFF2-40B4-BE49-F238E27FC236}">
                  <a16:creationId xmlns:a16="http://schemas.microsoft.com/office/drawing/2014/main" id="{94C26228-4EFA-A05F-066B-AD47F9C2FCD2}"/>
                </a:ext>
              </a:extLst>
            </p:cNvPr>
            <p:cNvSpPr txBox="1">
              <a:spLocks/>
            </p:cNvSpPr>
            <p:nvPr/>
          </p:nvSpPr>
          <p:spPr>
            <a:xfrm>
              <a:off x="10032022" y="3667463"/>
              <a:ext cx="1839882"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161" name="TextBox 16">
              <a:extLst>
                <a:ext uri="{FF2B5EF4-FFF2-40B4-BE49-F238E27FC236}">
                  <a16:creationId xmlns:a16="http://schemas.microsoft.com/office/drawing/2014/main" id="{575741C8-1F02-DB78-172D-583F30C99EBC}"/>
                </a:ext>
              </a:extLst>
            </p:cNvPr>
            <p:cNvSpPr txBox="1">
              <a:spLocks/>
            </p:cNvSpPr>
            <p:nvPr/>
          </p:nvSpPr>
          <p:spPr>
            <a:xfrm>
              <a:off x="10032022" y="3098711"/>
              <a:ext cx="1839882" cy="45298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平均点</a:t>
              </a:r>
            </a:p>
          </p:txBody>
        </p:sp>
        <p:sp>
          <p:nvSpPr>
            <p:cNvPr id="162" name="TextBox 16">
              <a:extLst>
                <a:ext uri="{FF2B5EF4-FFF2-40B4-BE49-F238E27FC236}">
                  <a16:creationId xmlns:a16="http://schemas.microsoft.com/office/drawing/2014/main" id="{CFB2E7F4-44DE-F0DA-014B-EEDAB7FAD58B}"/>
                </a:ext>
              </a:extLst>
            </p:cNvPr>
            <p:cNvSpPr txBox="1">
              <a:spLocks/>
            </p:cNvSpPr>
            <p:nvPr/>
          </p:nvSpPr>
          <p:spPr>
            <a:xfrm>
              <a:off x="10032022" y="5373719"/>
              <a:ext cx="1839882" cy="45298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お手軽美味しい</a:t>
              </a:r>
            </a:p>
          </p:txBody>
        </p:sp>
        <p:sp>
          <p:nvSpPr>
            <p:cNvPr id="163" name="TextBox 16">
              <a:extLst>
                <a:ext uri="{FF2B5EF4-FFF2-40B4-BE49-F238E27FC236}">
                  <a16:creationId xmlns:a16="http://schemas.microsoft.com/office/drawing/2014/main" id="{0AF2E2E1-DF00-0B21-39A2-B4F6D55433A0}"/>
                </a:ext>
              </a:extLst>
            </p:cNvPr>
            <p:cNvSpPr txBox="1">
              <a:spLocks/>
            </p:cNvSpPr>
            <p:nvPr/>
          </p:nvSpPr>
          <p:spPr>
            <a:xfrm>
              <a:off x="10032022" y="1392455"/>
              <a:ext cx="1839882"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大変な割には</a:t>
              </a:r>
            </a:p>
          </p:txBody>
        </p:sp>
        <p:sp>
          <p:nvSpPr>
            <p:cNvPr id="164" name="TextBox 16">
              <a:extLst>
                <a:ext uri="{FF2B5EF4-FFF2-40B4-BE49-F238E27FC236}">
                  <a16:creationId xmlns:a16="http://schemas.microsoft.com/office/drawing/2014/main" id="{C803164E-8DDC-1253-EF79-3F8F1184E2D4}"/>
                </a:ext>
              </a:extLst>
            </p:cNvPr>
            <p:cNvSpPr txBox="1">
              <a:spLocks/>
            </p:cNvSpPr>
            <p:nvPr/>
          </p:nvSpPr>
          <p:spPr>
            <a:xfrm>
              <a:off x="10032022" y="4236215"/>
              <a:ext cx="1839882" cy="4529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美味しいけれど面倒で高カロリー</a:t>
              </a:r>
            </a:p>
          </p:txBody>
        </p:sp>
        <p:cxnSp>
          <p:nvCxnSpPr>
            <p:cNvPr id="250" name="Straight Connector 24">
              <a:extLst>
                <a:ext uri="{FF2B5EF4-FFF2-40B4-BE49-F238E27FC236}">
                  <a16:creationId xmlns:a16="http://schemas.microsoft.com/office/drawing/2014/main" id="{4CBD4CC5-9E57-128E-F152-B06DEF5A7857}"/>
                </a:ext>
              </a:extLst>
            </p:cNvPr>
            <p:cNvCxnSpPr>
              <a:cxnSpLocks/>
            </p:cNvCxnSpPr>
            <p:nvPr/>
          </p:nvCxnSpPr>
          <p:spPr>
            <a:xfrm>
              <a:off x="10032022" y="1903322"/>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
              <a:extLst>
                <a:ext uri="{FF2B5EF4-FFF2-40B4-BE49-F238E27FC236}">
                  <a16:creationId xmlns:a16="http://schemas.microsoft.com/office/drawing/2014/main" id="{612B6F6E-E7D1-C15F-8C33-3F20154A070D}"/>
                </a:ext>
              </a:extLst>
            </p:cNvPr>
            <p:cNvCxnSpPr>
              <a:cxnSpLocks/>
            </p:cNvCxnSpPr>
            <p:nvPr/>
          </p:nvCxnSpPr>
          <p:spPr>
            <a:xfrm>
              <a:off x="10032022" y="2472074"/>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
              <a:extLst>
                <a:ext uri="{FF2B5EF4-FFF2-40B4-BE49-F238E27FC236}">
                  <a16:creationId xmlns:a16="http://schemas.microsoft.com/office/drawing/2014/main" id="{05E7A474-A099-62D4-C2B0-42068125EBB8}"/>
                </a:ext>
              </a:extLst>
            </p:cNvPr>
            <p:cNvCxnSpPr>
              <a:cxnSpLocks/>
            </p:cNvCxnSpPr>
            <p:nvPr/>
          </p:nvCxnSpPr>
          <p:spPr>
            <a:xfrm>
              <a:off x="10032022" y="3040826"/>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
              <a:extLst>
                <a:ext uri="{FF2B5EF4-FFF2-40B4-BE49-F238E27FC236}">
                  <a16:creationId xmlns:a16="http://schemas.microsoft.com/office/drawing/2014/main" id="{B00A7F75-8E14-5080-48B2-D9E6F311307C}"/>
                </a:ext>
              </a:extLst>
            </p:cNvPr>
            <p:cNvCxnSpPr>
              <a:cxnSpLocks/>
            </p:cNvCxnSpPr>
            <p:nvPr/>
          </p:nvCxnSpPr>
          <p:spPr>
            <a:xfrm>
              <a:off x="10032022" y="3609578"/>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
              <a:extLst>
                <a:ext uri="{FF2B5EF4-FFF2-40B4-BE49-F238E27FC236}">
                  <a16:creationId xmlns:a16="http://schemas.microsoft.com/office/drawing/2014/main" id="{4115E031-36D9-4E46-26D3-A7DBEF672D59}"/>
                </a:ext>
              </a:extLst>
            </p:cNvPr>
            <p:cNvCxnSpPr>
              <a:cxnSpLocks/>
            </p:cNvCxnSpPr>
            <p:nvPr/>
          </p:nvCxnSpPr>
          <p:spPr>
            <a:xfrm>
              <a:off x="10032022" y="4178330"/>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
              <a:extLst>
                <a:ext uri="{FF2B5EF4-FFF2-40B4-BE49-F238E27FC236}">
                  <a16:creationId xmlns:a16="http://schemas.microsoft.com/office/drawing/2014/main" id="{F6B6A92E-5A8D-01F8-08E7-F8FA6EA316AD}"/>
                </a:ext>
              </a:extLst>
            </p:cNvPr>
            <p:cNvCxnSpPr>
              <a:cxnSpLocks/>
            </p:cNvCxnSpPr>
            <p:nvPr/>
          </p:nvCxnSpPr>
          <p:spPr>
            <a:xfrm>
              <a:off x="10032022" y="4747082"/>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
              <a:extLst>
                <a:ext uri="{FF2B5EF4-FFF2-40B4-BE49-F238E27FC236}">
                  <a16:creationId xmlns:a16="http://schemas.microsoft.com/office/drawing/2014/main" id="{95AA1AA3-A3C7-1265-D5CB-B777C0399075}"/>
                </a:ext>
              </a:extLst>
            </p:cNvPr>
            <p:cNvCxnSpPr>
              <a:cxnSpLocks/>
            </p:cNvCxnSpPr>
            <p:nvPr/>
          </p:nvCxnSpPr>
          <p:spPr>
            <a:xfrm>
              <a:off x="10032022" y="5315834"/>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
              <a:extLst>
                <a:ext uri="{FF2B5EF4-FFF2-40B4-BE49-F238E27FC236}">
                  <a16:creationId xmlns:a16="http://schemas.microsoft.com/office/drawing/2014/main" id="{C8A958FA-71D7-421D-A679-7E4FA7D9A00B}"/>
                </a:ext>
              </a:extLst>
            </p:cNvPr>
            <p:cNvCxnSpPr>
              <a:cxnSpLocks/>
            </p:cNvCxnSpPr>
            <p:nvPr/>
          </p:nvCxnSpPr>
          <p:spPr>
            <a:xfrm>
              <a:off x="10032022" y="5884586"/>
              <a:ext cx="183988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68" name="テキスト ボックス 267">
            <a:extLst>
              <a:ext uri="{FF2B5EF4-FFF2-40B4-BE49-F238E27FC236}">
                <a16:creationId xmlns:a16="http://schemas.microsoft.com/office/drawing/2014/main" id="{7FB1B305-7B55-E815-85A6-B0A9FFB68C04}"/>
              </a:ext>
            </a:extLst>
          </p:cNvPr>
          <p:cNvSpPr txBox="1"/>
          <p:nvPr/>
        </p:nvSpPr>
        <p:spPr>
          <a:xfrm>
            <a:off x="9677400" y="142681"/>
            <a:ext cx="1270000" cy="257369"/>
          </a:xfrm>
          <a:prstGeom prst="rect">
            <a:avLst/>
          </a:prstGeom>
        </p:spPr>
        <p:txBody>
          <a:bodyPr vert="horz" lIns="0" tIns="36000" rIns="36000" bIns="36000" rtlCol="0" anchor="ctr">
            <a:spAutoFit/>
          </a:bodyPr>
          <a:lstStyle/>
          <a:p>
            <a:pPr algn="l"/>
            <a:r>
              <a:rPr kumimoji="1" lang="ja-JP" altLang="en-US" sz="1200">
                <a:solidFill>
                  <a:schemeClr val="dk1"/>
                </a:solidFill>
              </a:rPr>
              <a:t>良い</a:t>
            </a:r>
            <a:endParaRPr kumimoji="1" lang="ja-JP" altLang="en-US" sz="1200" dirty="0">
              <a:solidFill>
                <a:schemeClr val="dk1"/>
              </a:solidFill>
            </a:endParaRPr>
          </a:p>
        </p:txBody>
      </p:sp>
      <p:sp>
        <p:nvSpPr>
          <p:cNvPr id="269" name="正方形/長方形 268">
            <a:extLst>
              <a:ext uri="{FF2B5EF4-FFF2-40B4-BE49-F238E27FC236}">
                <a16:creationId xmlns:a16="http://schemas.microsoft.com/office/drawing/2014/main" id="{63130C3F-9294-75AE-A842-957ABA5703D2}"/>
              </a:ext>
            </a:extLst>
          </p:cNvPr>
          <p:cNvSpPr/>
          <p:nvPr/>
        </p:nvSpPr>
        <p:spPr>
          <a:xfrm>
            <a:off x="9423400" y="176115"/>
            <a:ext cx="190500" cy="190500"/>
          </a:xfrm>
          <a:prstGeom prst="rect">
            <a:avLst/>
          </a:prstGeom>
          <a:solidFill>
            <a:srgbClr val="92D050"/>
          </a:solidFill>
          <a:ln w="9525">
            <a:solidFill>
              <a:schemeClr val="bg1"/>
            </a:solidFill>
          </a:ln>
        </p:spPr>
        <p:txBody>
          <a:bodyPr vert="horz" wrap="square" lIns="72009" tIns="54007" rIns="72009" bIns="54007" rtlCol="0" anchor="ctr">
            <a:noAutofit/>
          </a:bodyPr>
          <a:lstStyle/>
          <a:p>
            <a:pPr>
              <a:lnSpc>
                <a:spcPct val="90000"/>
              </a:lnSpc>
              <a:spcBef>
                <a:spcPct val="5000"/>
              </a:spcBef>
              <a:spcAft>
                <a:spcPct val="5000"/>
              </a:spcAft>
            </a:pPr>
            <a:endParaRPr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70" name="テキスト ボックス 269">
            <a:extLst>
              <a:ext uri="{FF2B5EF4-FFF2-40B4-BE49-F238E27FC236}">
                <a16:creationId xmlns:a16="http://schemas.microsoft.com/office/drawing/2014/main" id="{4B4FB082-6D9F-D994-5D94-61E601E2224C}"/>
              </a:ext>
            </a:extLst>
          </p:cNvPr>
          <p:cNvSpPr txBox="1"/>
          <p:nvPr/>
        </p:nvSpPr>
        <p:spPr>
          <a:xfrm>
            <a:off x="9677400" y="396681"/>
            <a:ext cx="1270000" cy="257369"/>
          </a:xfrm>
          <a:prstGeom prst="rect">
            <a:avLst/>
          </a:prstGeom>
        </p:spPr>
        <p:txBody>
          <a:bodyPr vert="horz" lIns="0" tIns="36000" rIns="36000" bIns="36000" rtlCol="0" anchor="ctr">
            <a:spAutoFit/>
          </a:bodyPr>
          <a:lstStyle/>
          <a:p>
            <a:pPr algn="l"/>
            <a:r>
              <a:rPr kumimoji="1" lang="ja-JP" altLang="en-US" sz="1200">
                <a:solidFill>
                  <a:schemeClr val="dk1"/>
                </a:solidFill>
              </a:rPr>
              <a:t>中</a:t>
            </a:r>
            <a:endParaRPr kumimoji="1" lang="ja-JP" altLang="en-US" sz="1200" dirty="0">
              <a:solidFill>
                <a:schemeClr val="dk1"/>
              </a:solidFill>
            </a:endParaRPr>
          </a:p>
        </p:txBody>
      </p:sp>
      <p:sp>
        <p:nvSpPr>
          <p:cNvPr id="271" name="正方形/長方形 270">
            <a:extLst>
              <a:ext uri="{FF2B5EF4-FFF2-40B4-BE49-F238E27FC236}">
                <a16:creationId xmlns:a16="http://schemas.microsoft.com/office/drawing/2014/main" id="{46F3115D-8BFF-C11D-8B65-CDA042C5215F}"/>
              </a:ext>
            </a:extLst>
          </p:cNvPr>
          <p:cNvSpPr/>
          <p:nvPr/>
        </p:nvSpPr>
        <p:spPr>
          <a:xfrm>
            <a:off x="9423400" y="430115"/>
            <a:ext cx="190500" cy="190500"/>
          </a:xfrm>
          <a:prstGeom prst="rect">
            <a:avLst/>
          </a:prstGeom>
          <a:solidFill>
            <a:srgbClr val="FFC000"/>
          </a:solidFill>
          <a:ln w="9525">
            <a:solidFill>
              <a:schemeClr val="bg1"/>
            </a:solidFill>
          </a:ln>
        </p:spPr>
        <p:txBody>
          <a:bodyPr vert="horz" wrap="square" lIns="72009" tIns="54007" rIns="72009" bIns="54007" rtlCol="0" anchor="ctr">
            <a:noAutofit/>
          </a:bodyPr>
          <a:lstStyle/>
          <a:p>
            <a:pPr>
              <a:lnSpc>
                <a:spcPct val="90000"/>
              </a:lnSpc>
              <a:spcBef>
                <a:spcPct val="5000"/>
              </a:spcBef>
              <a:spcAft>
                <a:spcPct val="5000"/>
              </a:spcAft>
            </a:pPr>
            <a:endParaRPr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72" name="テキスト ボックス 271">
            <a:extLst>
              <a:ext uri="{FF2B5EF4-FFF2-40B4-BE49-F238E27FC236}">
                <a16:creationId xmlns:a16="http://schemas.microsoft.com/office/drawing/2014/main" id="{0A3BC832-E117-5966-6F55-72FAABE49ECF}"/>
              </a:ext>
            </a:extLst>
          </p:cNvPr>
          <p:cNvSpPr txBox="1"/>
          <p:nvPr/>
        </p:nvSpPr>
        <p:spPr>
          <a:xfrm>
            <a:off x="9677400" y="650681"/>
            <a:ext cx="1270000" cy="257369"/>
          </a:xfrm>
          <a:prstGeom prst="rect">
            <a:avLst/>
          </a:prstGeom>
        </p:spPr>
        <p:txBody>
          <a:bodyPr vert="horz" lIns="0" tIns="36000" rIns="36000" bIns="36000" rtlCol="0" anchor="ctr">
            <a:spAutoFit/>
          </a:bodyPr>
          <a:lstStyle/>
          <a:p>
            <a:pPr algn="l"/>
            <a:r>
              <a:rPr kumimoji="1" lang="ja-JP" altLang="en-US" sz="1200">
                <a:solidFill>
                  <a:schemeClr val="dk1"/>
                </a:solidFill>
              </a:rPr>
              <a:t>良くない</a:t>
            </a:r>
            <a:endParaRPr kumimoji="1" lang="ja-JP" altLang="en-US" sz="1200" dirty="0">
              <a:solidFill>
                <a:schemeClr val="dk1"/>
              </a:solidFill>
            </a:endParaRPr>
          </a:p>
        </p:txBody>
      </p:sp>
      <p:sp>
        <p:nvSpPr>
          <p:cNvPr id="273" name="正方形/長方形 272">
            <a:extLst>
              <a:ext uri="{FF2B5EF4-FFF2-40B4-BE49-F238E27FC236}">
                <a16:creationId xmlns:a16="http://schemas.microsoft.com/office/drawing/2014/main" id="{929472F4-6241-7576-7326-30AF0CDD4301}"/>
              </a:ext>
            </a:extLst>
          </p:cNvPr>
          <p:cNvSpPr/>
          <p:nvPr/>
        </p:nvSpPr>
        <p:spPr>
          <a:xfrm>
            <a:off x="9423400" y="684115"/>
            <a:ext cx="190500" cy="190500"/>
          </a:xfrm>
          <a:prstGeom prst="rect">
            <a:avLst/>
          </a:prstGeom>
          <a:solidFill>
            <a:srgbClr val="FF0000"/>
          </a:solidFill>
          <a:ln w="9525">
            <a:solidFill>
              <a:schemeClr val="bg1"/>
            </a:solidFill>
          </a:ln>
        </p:spPr>
        <p:txBody>
          <a:bodyPr vert="horz" wrap="square" lIns="72009" tIns="54007" rIns="72009" bIns="54007" rtlCol="0" anchor="ctr">
            <a:noAutofit/>
          </a:bodyPr>
          <a:lstStyle/>
          <a:p>
            <a:pPr>
              <a:lnSpc>
                <a:spcPct val="90000"/>
              </a:lnSpc>
              <a:spcBef>
                <a:spcPct val="5000"/>
              </a:spcBef>
              <a:spcAft>
                <a:spcPct val="5000"/>
              </a:spcAft>
            </a:pPr>
            <a:endParaRPr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277" name="正方形/長方形 276">
            <a:extLst>
              <a:ext uri="{FF2B5EF4-FFF2-40B4-BE49-F238E27FC236}">
                <a16:creationId xmlns:a16="http://schemas.microsoft.com/office/drawing/2014/main" id="{B5C1D6B7-4F0A-8F87-7B5A-C589B1811820}"/>
              </a:ext>
            </a:extLst>
          </p:cNvPr>
          <p:cNvSpPr/>
          <p:nvPr/>
        </p:nvSpPr>
        <p:spPr>
          <a:xfrm>
            <a:off x="10676026" y="0"/>
            <a:ext cx="1515974" cy="35527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72000" tIns="54000" rIns="72000" bIns="54000" rtlCol="0" anchor="ctr">
            <a:noAutofit/>
          </a:bodyPr>
          <a:lstStyle/>
          <a:p>
            <a:pPr algn="l"/>
            <a:r>
              <a:rPr lang="ja-JP" altLang="en-US" sz="1600" b="1" dirty="0">
                <a:solidFill>
                  <a:schemeClr val="bg1"/>
                </a:solidFill>
                <a:latin typeface="Meiryo UI" panose="020B0604030504040204" pitchFamily="50" charset="-128"/>
                <a:ea typeface="Meiryo UI" panose="020B0604030504040204" pitchFamily="50" charset="-128"/>
              </a:rPr>
              <a:t>目標時間：</a:t>
            </a:r>
            <a:r>
              <a:rPr lang="en-US" altLang="ja-JP" sz="1600" b="1" dirty="0">
                <a:solidFill>
                  <a:schemeClr val="bg1"/>
                </a:solidFill>
                <a:latin typeface="Meiryo UI" panose="020B0604030504040204" pitchFamily="50" charset="-128"/>
                <a:ea typeface="Meiryo UI" panose="020B0604030504040204" pitchFamily="50" charset="-128"/>
              </a:rPr>
              <a:t>5</a:t>
            </a:r>
            <a:r>
              <a:rPr lang="ja-JP" altLang="en-US" sz="1600" b="1" dirty="0">
                <a:solidFill>
                  <a:schemeClr val="bg1"/>
                </a:solidFill>
                <a:latin typeface="Meiryo UI" panose="020B0604030504040204" pitchFamily="50" charset="-128"/>
                <a:ea typeface="Meiryo UI" panose="020B0604030504040204" pitchFamily="50" charset="-128"/>
              </a:rPr>
              <a:t>分</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51211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8A6D842-382C-A2A6-9687-22E6D9715BC9}"/>
              </a:ext>
            </a:extLst>
          </p:cNvPr>
          <p:cNvGraphicFramePr>
            <a:graphicFrameLocks noChangeAspect="1"/>
          </p:cNvGraphicFramePr>
          <p:nvPr>
            <p:custDataLst>
              <p:tags r:id="rId1"/>
            </p:custDataLst>
            <p:extLst>
              <p:ext uri="{D42A27DB-BD31-4B8C-83A1-F6EECF244321}">
                <p14:modId xmlns:p14="http://schemas.microsoft.com/office/powerpoint/2010/main" val="2177058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9C481B8A-8577-E16A-BA62-880837BC6982}"/>
              </a:ext>
            </a:extLst>
          </p:cNvPr>
          <p:cNvSpPr>
            <a:spLocks noGrp="1"/>
          </p:cNvSpPr>
          <p:nvPr>
            <p:ph type="title"/>
          </p:nvPr>
        </p:nvSpPr>
        <p:spPr/>
        <p:txBody>
          <a:bodyPr vert="horz"/>
          <a:lstStyle/>
          <a:p>
            <a:r>
              <a:rPr lang="en-US" altLang="ja-JP" dirty="0"/>
              <a:t>3.</a:t>
            </a:r>
            <a:r>
              <a:rPr lang="ja-JP" altLang="en-US" dirty="0"/>
              <a:t> 実践してみよう② ヒートマップのフォーマッティング：実践</a:t>
            </a:r>
            <a:br>
              <a:rPr lang="en-US" altLang="ja-JP" dirty="0"/>
            </a:br>
            <a:r>
              <a:rPr lang="ja-JP" altLang="en-US" dirty="0"/>
              <a:t>このページを前のページを参考にフォーマッティングしてください。</a:t>
            </a:r>
            <a:endParaRPr kumimoji="1" lang="ja-JP" altLang="en-US" dirty="0"/>
          </a:p>
        </p:txBody>
      </p:sp>
      <p:sp>
        <p:nvSpPr>
          <p:cNvPr id="3" name="テキスト プレースホルダー 2">
            <a:extLst>
              <a:ext uri="{FF2B5EF4-FFF2-40B4-BE49-F238E27FC236}">
                <a16:creationId xmlns:a16="http://schemas.microsoft.com/office/drawing/2014/main" id="{60554A70-0528-51CF-1739-B058B8D5AD72}"/>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E51E6F09-4663-B34E-D91E-4E9F41A070B6}"/>
              </a:ext>
            </a:extLst>
          </p:cNvPr>
          <p:cNvSpPr>
            <a:spLocks noGrp="1"/>
          </p:cNvSpPr>
          <p:nvPr>
            <p:ph type="ftr" sz="quarter" idx="16"/>
          </p:nvPr>
        </p:nvSpPr>
        <p:spPr>
          <a:xfrm>
            <a:off x="731350" y="6499992"/>
            <a:ext cx="9540000" cy="194400"/>
          </a:xfrm>
        </p:spPr>
        <p:txBody>
          <a:bodyPr/>
          <a:lstStyle/>
          <a:p>
            <a:endParaRPr lang="ja-JP" altLang="en-US" dirty="0"/>
          </a:p>
        </p:txBody>
      </p:sp>
      <p:sp>
        <p:nvSpPr>
          <p:cNvPr id="20" name="テキスト ボックス 19">
            <a:extLst>
              <a:ext uri="{FF2B5EF4-FFF2-40B4-BE49-F238E27FC236}">
                <a16:creationId xmlns:a16="http://schemas.microsoft.com/office/drawing/2014/main" id="{82C3B341-391E-BDF0-9021-917848F74EC6}"/>
              </a:ext>
            </a:extLst>
          </p:cNvPr>
          <p:cNvSpPr txBox="1"/>
          <p:nvPr/>
        </p:nvSpPr>
        <p:spPr>
          <a:xfrm>
            <a:off x="521360" y="1419028"/>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日本</a:t>
            </a:r>
            <a:br>
              <a:rPr lang="en-US" altLang="ja-JP" b="1" dirty="0"/>
            </a:br>
            <a:r>
              <a:rPr lang="ja-JP" altLang="en-US" b="1" dirty="0"/>
              <a:t>料理</a:t>
            </a:r>
          </a:p>
        </p:txBody>
      </p:sp>
      <p:sp>
        <p:nvSpPr>
          <p:cNvPr id="21" name="テキスト ボックス 20">
            <a:extLst>
              <a:ext uri="{FF2B5EF4-FFF2-40B4-BE49-F238E27FC236}">
                <a16:creationId xmlns:a16="http://schemas.microsoft.com/office/drawing/2014/main" id="{194BE5BA-FB52-48CF-39E2-B694D08FE31C}"/>
              </a:ext>
            </a:extLst>
          </p:cNvPr>
          <p:cNvSpPr txBox="1">
            <a:spLocks/>
          </p:cNvSpPr>
          <p:nvPr/>
        </p:nvSpPr>
        <p:spPr>
          <a:xfrm>
            <a:off x="521360" y="3245969"/>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中華</a:t>
            </a:r>
            <a:br>
              <a:rPr lang="en-US" altLang="ja-JP" b="1" dirty="0"/>
            </a:br>
            <a:r>
              <a:rPr lang="ja-JP" altLang="en-US" b="1" dirty="0"/>
              <a:t>料理</a:t>
            </a:r>
          </a:p>
        </p:txBody>
      </p:sp>
      <p:sp>
        <p:nvSpPr>
          <p:cNvPr id="22" name="テキスト ボックス 21">
            <a:extLst>
              <a:ext uri="{FF2B5EF4-FFF2-40B4-BE49-F238E27FC236}">
                <a16:creationId xmlns:a16="http://schemas.microsoft.com/office/drawing/2014/main" id="{6F30F606-D199-9886-6D42-254FD394B28E}"/>
              </a:ext>
            </a:extLst>
          </p:cNvPr>
          <p:cNvSpPr txBox="1">
            <a:spLocks/>
          </p:cNvSpPr>
          <p:nvPr/>
        </p:nvSpPr>
        <p:spPr>
          <a:xfrm>
            <a:off x="521360" y="4872545"/>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イタリア料理</a:t>
            </a:r>
          </a:p>
        </p:txBody>
      </p:sp>
      <p:sp>
        <p:nvSpPr>
          <p:cNvPr id="23" name="テキスト ボックス 22">
            <a:extLst>
              <a:ext uri="{FF2B5EF4-FFF2-40B4-BE49-F238E27FC236}">
                <a16:creationId xmlns:a16="http://schemas.microsoft.com/office/drawing/2014/main" id="{17EC7CCC-FEA3-3372-1372-8CC38E8B6A40}"/>
              </a:ext>
            </a:extLst>
          </p:cNvPr>
          <p:cNvSpPr txBox="1"/>
          <p:nvPr/>
        </p:nvSpPr>
        <p:spPr>
          <a:xfrm>
            <a:off x="1529935" y="2005062"/>
            <a:ext cx="2013366" cy="495420"/>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サバの塩焼き</a:t>
            </a:r>
          </a:p>
        </p:txBody>
      </p:sp>
      <p:sp>
        <p:nvSpPr>
          <p:cNvPr id="24" name="テキスト ボックス 23">
            <a:extLst>
              <a:ext uri="{FF2B5EF4-FFF2-40B4-BE49-F238E27FC236}">
                <a16:creationId xmlns:a16="http://schemas.microsoft.com/office/drawing/2014/main" id="{677474A6-317F-9C40-564A-AA11EC453465}"/>
              </a:ext>
            </a:extLst>
          </p:cNvPr>
          <p:cNvSpPr txBox="1"/>
          <p:nvPr/>
        </p:nvSpPr>
        <p:spPr>
          <a:xfrm>
            <a:off x="1776120" y="2584805"/>
            <a:ext cx="2013366"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豆乳鍋</a:t>
            </a:r>
          </a:p>
        </p:txBody>
      </p:sp>
      <p:sp>
        <p:nvSpPr>
          <p:cNvPr id="25" name="テキスト ボックス 24">
            <a:extLst>
              <a:ext uri="{FF2B5EF4-FFF2-40B4-BE49-F238E27FC236}">
                <a16:creationId xmlns:a16="http://schemas.microsoft.com/office/drawing/2014/main" id="{6C8C160A-19D0-06C3-68AB-3B60E392247A}"/>
              </a:ext>
            </a:extLst>
          </p:cNvPr>
          <p:cNvSpPr txBox="1"/>
          <p:nvPr/>
        </p:nvSpPr>
        <p:spPr>
          <a:xfrm>
            <a:off x="1732158" y="3709120"/>
            <a:ext cx="1740804"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麻婆豆腐</a:t>
            </a:r>
          </a:p>
        </p:txBody>
      </p:sp>
      <p:sp>
        <p:nvSpPr>
          <p:cNvPr id="26" name="テキスト ボックス 25">
            <a:extLst>
              <a:ext uri="{FF2B5EF4-FFF2-40B4-BE49-F238E27FC236}">
                <a16:creationId xmlns:a16="http://schemas.microsoft.com/office/drawing/2014/main" id="{6D560288-7EB4-0A61-CD66-43FBE4CFCBD2}"/>
              </a:ext>
            </a:extLst>
          </p:cNvPr>
          <p:cNvSpPr txBox="1"/>
          <p:nvPr/>
        </p:nvSpPr>
        <p:spPr>
          <a:xfrm>
            <a:off x="1521143" y="4271279"/>
            <a:ext cx="2013366" cy="444802"/>
          </a:xfrm>
          <a:prstGeom prst="rect">
            <a:avLst/>
          </a:prstGeom>
          <a:solidFill>
            <a:schemeClr val="tx2">
              <a:lumMod val="40000"/>
              <a:lumOff val="60000"/>
            </a:schemeClr>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チャーハン</a:t>
            </a:r>
          </a:p>
        </p:txBody>
      </p:sp>
      <p:sp>
        <p:nvSpPr>
          <p:cNvPr id="28" name="テキスト ボックス 27">
            <a:extLst>
              <a:ext uri="{FF2B5EF4-FFF2-40B4-BE49-F238E27FC236}">
                <a16:creationId xmlns:a16="http://schemas.microsoft.com/office/drawing/2014/main" id="{A64DE3A5-031A-E2E4-2384-F5A094CFC282}"/>
              </a:ext>
            </a:extLst>
          </p:cNvPr>
          <p:cNvSpPr txBox="1"/>
          <p:nvPr/>
        </p:nvSpPr>
        <p:spPr>
          <a:xfrm>
            <a:off x="1565105" y="5351632"/>
            <a:ext cx="2013366"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ペペロンチーノ</a:t>
            </a:r>
          </a:p>
        </p:txBody>
      </p:sp>
      <p:sp>
        <p:nvSpPr>
          <p:cNvPr id="29" name="テキスト ボックス 28">
            <a:extLst>
              <a:ext uri="{FF2B5EF4-FFF2-40B4-BE49-F238E27FC236}">
                <a16:creationId xmlns:a16="http://schemas.microsoft.com/office/drawing/2014/main" id="{6F81F430-FF33-F348-1DF0-84D4E5AA09C7}"/>
              </a:ext>
            </a:extLst>
          </p:cNvPr>
          <p:cNvSpPr txBox="1"/>
          <p:nvPr/>
        </p:nvSpPr>
        <p:spPr>
          <a:xfrm>
            <a:off x="1661820" y="5913792"/>
            <a:ext cx="2013366" cy="55201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カルボナーラ</a:t>
            </a:r>
          </a:p>
        </p:txBody>
      </p:sp>
      <p:sp>
        <p:nvSpPr>
          <p:cNvPr id="30" name="テキスト ボックス 29">
            <a:extLst>
              <a:ext uri="{FF2B5EF4-FFF2-40B4-BE49-F238E27FC236}">
                <a16:creationId xmlns:a16="http://schemas.microsoft.com/office/drawing/2014/main" id="{436D9A36-8F9E-1001-2DDA-A3CF9D07724F}"/>
              </a:ext>
            </a:extLst>
          </p:cNvPr>
          <p:cNvSpPr txBox="1"/>
          <p:nvPr/>
        </p:nvSpPr>
        <p:spPr>
          <a:xfrm>
            <a:off x="1661820" y="1469281"/>
            <a:ext cx="2013366" cy="444802"/>
          </a:xfrm>
          <a:prstGeom prst="rect">
            <a:avLst/>
          </a:prstGeom>
          <a:solidFill>
            <a:schemeClr val="tx2">
              <a:lumMod val="40000"/>
              <a:lumOff val="60000"/>
            </a:schemeClr>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肉じゃが</a:t>
            </a:r>
          </a:p>
        </p:txBody>
      </p:sp>
      <p:cxnSp>
        <p:nvCxnSpPr>
          <p:cNvPr id="55" name="直線コネクタ 54">
            <a:extLst>
              <a:ext uri="{FF2B5EF4-FFF2-40B4-BE49-F238E27FC236}">
                <a16:creationId xmlns:a16="http://schemas.microsoft.com/office/drawing/2014/main" id="{404B6360-DF4E-793C-E428-ED66B0F9AAAA}"/>
              </a:ext>
            </a:extLst>
          </p:cNvPr>
          <p:cNvCxnSpPr>
            <a:cxnSpLocks/>
          </p:cNvCxnSpPr>
          <p:nvPr/>
        </p:nvCxnSpPr>
        <p:spPr>
          <a:xfrm>
            <a:off x="1506416" y="1989550"/>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CDADFE00-AE06-A150-3C45-169EDDAC3A94}"/>
              </a:ext>
            </a:extLst>
          </p:cNvPr>
          <p:cNvCxnSpPr>
            <a:cxnSpLocks/>
          </p:cNvCxnSpPr>
          <p:nvPr/>
        </p:nvCxnSpPr>
        <p:spPr>
          <a:xfrm>
            <a:off x="1506416" y="247312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83C660BA-9D9D-0B54-C069-CBA8FFC824F1}"/>
              </a:ext>
            </a:extLst>
          </p:cNvPr>
          <p:cNvCxnSpPr>
            <a:cxnSpLocks/>
          </p:cNvCxnSpPr>
          <p:nvPr/>
        </p:nvCxnSpPr>
        <p:spPr>
          <a:xfrm>
            <a:off x="1506416" y="3079796"/>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73EC271-F022-041A-316B-806E36608F47}"/>
              </a:ext>
            </a:extLst>
          </p:cNvPr>
          <p:cNvCxnSpPr>
            <a:cxnSpLocks/>
          </p:cNvCxnSpPr>
          <p:nvPr/>
        </p:nvCxnSpPr>
        <p:spPr>
          <a:xfrm>
            <a:off x="1506416" y="3528204"/>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EF125A0-D960-8242-E267-E8A0A2032CE6}"/>
              </a:ext>
            </a:extLst>
          </p:cNvPr>
          <p:cNvCxnSpPr>
            <a:cxnSpLocks/>
          </p:cNvCxnSpPr>
          <p:nvPr/>
        </p:nvCxnSpPr>
        <p:spPr>
          <a:xfrm>
            <a:off x="1506416" y="4117289"/>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7695D8F-32CD-838D-A9C6-AFEC680C120B}"/>
              </a:ext>
            </a:extLst>
          </p:cNvPr>
          <p:cNvCxnSpPr>
            <a:cxnSpLocks/>
          </p:cNvCxnSpPr>
          <p:nvPr/>
        </p:nvCxnSpPr>
        <p:spPr>
          <a:xfrm>
            <a:off x="1506416" y="479429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6ACC914-3224-34ED-42F3-1D8EBFCA0652}"/>
              </a:ext>
            </a:extLst>
          </p:cNvPr>
          <p:cNvCxnSpPr>
            <a:cxnSpLocks/>
          </p:cNvCxnSpPr>
          <p:nvPr/>
        </p:nvCxnSpPr>
        <p:spPr>
          <a:xfrm>
            <a:off x="1506416" y="5348212"/>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9162427E-2711-8711-0A47-2B11D9FDE36B}"/>
              </a:ext>
            </a:extLst>
          </p:cNvPr>
          <p:cNvCxnSpPr>
            <a:cxnSpLocks/>
          </p:cNvCxnSpPr>
          <p:nvPr/>
        </p:nvCxnSpPr>
        <p:spPr>
          <a:xfrm>
            <a:off x="1506416" y="582299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3C048726-4B26-EFB0-1003-797F2542319F}"/>
              </a:ext>
            </a:extLst>
          </p:cNvPr>
          <p:cNvGrpSpPr/>
          <p:nvPr/>
        </p:nvGrpSpPr>
        <p:grpSpPr>
          <a:xfrm>
            <a:off x="3924300" y="985109"/>
            <a:ext cx="1468018" cy="286208"/>
            <a:chOff x="2540000" y="2380792"/>
            <a:chExt cx="3175000" cy="286208"/>
          </a:xfrm>
        </p:grpSpPr>
        <p:cxnSp>
          <p:nvCxnSpPr>
            <p:cNvPr id="46" name="直線コネクタ 45">
              <a:extLst>
                <a:ext uri="{FF2B5EF4-FFF2-40B4-BE49-F238E27FC236}">
                  <a16:creationId xmlns:a16="http://schemas.microsoft.com/office/drawing/2014/main" id="{306B5CD6-0AD7-CAC3-377C-ACEC063C45A8}"/>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5F72494-E491-6EC5-9608-D3511A78DD6C}"/>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美味しさ</a:t>
              </a:r>
            </a:p>
          </p:txBody>
        </p:sp>
      </p:grpSp>
      <p:grpSp>
        <p:nvGrpSpPr>
          <p:cNvPr id="49" name="グループ化 48">
            <a:extLst>
              <a:ext uri="{FF2B5EF4-FFF2-40B4-BE49-F238E27FC236}">
                <a16:creationId xmlns:a16="http://schemas.microsoft.com/office/drawing/2014/main" id="{31C5AACA-F7F3-5B5F-F7EA-AAD6CC33A05D}"/>
              </a:ext>
            </a:extLst>
          </p:cNvPr>
          <p:cNvGrpSpPr/>
          <p:nvPr/>
        </p:nvGrpSpPr>
        <p:grpSpPr>
          <a:xfrm>
            <a:off x="6000697" y="985109"/>
            <a:ext cx="1468018" cy="286208"/>
            <a:chOff x="2540000" y="2380792"/>
            <a:chExt cx="3175000" cy="286208"/>
          </a:xfrm>
        </p:grpSpPr>
        <p:cxnSp>
          <p:nvCxnSpPr>
            <p:cNvPr id="50" name="直線コネクタ 49">
              <a:extLst>
                <a:ext uri="{FF2B5EF4-FFF2-40B4-BE49-F238E27FC236}">
                  <a16:creationId xmlns:a16="http://schemas.microsoft.com/office/drawing/2014/main" id="{94CDE651-9EF7-43F4-513F-8B53C5D100EA}"/>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2AFA0B1B-3AE7-EB59-4ADF-4A65A6A8BB2D}"/>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簡単さ</a:t>
              </a:r>
            </a:p>
          </p:txBody>
        </p:sp>
      </p:grpSp>
      <p:grpSp>
        <p:nvGrpSpPr>
          <p:cNvPr id="52" name="グループ化 51">
            <a:extLst>
              <a:ext uri="{FF2B5EF4-FFF2-40B4-BE49-F238E27FC236}">
                <a16:creationId xmlns:a16="http://schemas.microsoft.com/office/drawing/2014/main" id="{1FEBD539-C28F-5D78-3FDF-4B73319D72E7}"/>
              </a:ext>
            </a:extLst>
          </p:cNvPr>
          <p:cNvGrpSpPr/>
          <p:nvPr/>
        </p:nvGrpSpPr>
        <p:grpSpPr>
          <a:xfrm>
            <a:off x="7517721" y="985109"/>
            <a:ext cx="1468018" cy="286208"/>
            <a:chOff x="2540000" y="2380792"/>
            <a:chExt cx="3175000" cy="286208"/>
          </a:xfrm>
        </p:grpSpPr>
        <p:cxnSp>
          <p:nvCxnSpPr>
            <p:cNvPr id="53" name="直線コネクタ 52">
              <a:extLst>
                <a:ext uri="{FF2B5EF4-FFF2-40B4-BE49-F238E27FC236}">
                  <a16:creationId xmlns:a16="http://schemas.microsoft.com/office/drawing/2014/main" id="{B8BEDDD9-5860-AD28-9890-CBCCDC1CE66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07104C0F-62B7-80F4-3385-3E51F1A41F1C}"/>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カロリーの高さ</a:t>
              </a:r>
            </a:p>
          </p:txBody>
        </p:sp>
      </p:grpSp>
      <p:sp>
        <p:nvSpPr>
          <p:cNvPr id="64" name="テキスト ボックス 63">
            <a:extLst>
              <a:ext uri="{FF2B5EF4-FFF2-40B4-BE49-F238E27FC236}">
                <a16:creationId xmlns:a16="http://schemas.microsoft.com/office/drawing/2014/main" id="{90242272-312A-6D27-FD08-6FEBC503D2E6}"/>
              </a:ext>
            </a:extLst>
          </p:cNvPr>
          <p:cNvSpPr txBox="1"/>
          <p:nvPr/>
        </p:nvSpPr>
        <p:spPr>
          <a:xfrm>
            <a:off x="3933370" y="1469281"/>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65" name="テキスト ボックス 64">
            <a:extLst>
              <a:ext uri="{FF2B5EF4-FFF2-40B4-BE49-F238E27FC236}">
                <a16:creationId xmlns:a16="http://schemas.microsoft.com/office/drawing/2014/main" id="{778E3D7E-362F-5354-2941-3BD2ADD83095}"/>
              </a:ext>
            </a:extLst>
          </p:cNvPr>
          <p:cNvSpPr txBox="1"/>
          <p:nvPr/>
        </p:nvSpPr>
        <p:spPr>
          <a:xfrm>
            <a:off x="3933370" y="2014404"/>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66" name="テキスト ボックス 65">
            <a:extLst>
              <a:ext uri="{FF2B5EF4-FFF2-40B4-BE49-F238E27FC236}">
                <a16:creationId xmlns:a16="http://schemas.microsoft.com/office/drawing/2014/main" id="{F05D32BA-CE48-41CD-0AEE-B0465C5D1402}"/>
              </a:ext>
            </a:extLst>
          </p:cNvPr>
          <p:cNvSpPr txBox="1"/>
          <p:nvPr/>
        </p:nvSpPr>
        <p:spPr>
          <a:xfrm>
            <a:off x="3933370" y="2585904"/>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68" name="テキスト ボックス 67">
            <a:extLst>
              <a:ext uri="{FF2B5EF4-FFF2-40B4-BE49-F238E27FC236}">
                <a16:creationId xmlns:a16="http://schemas.microsoft.com/office/drawing/2014/main" id="{8209CD5C-1A9B-5A14-EBFC-7434FB64D02C}"/>
              </a:ext>
            </a:extLst>
          </p:cNvPr>
          <p:cNvSpPr txBox="1"/>
          <p:nvPr/>
        </p:nvSpPr>
        <p:spPr>
          <a:xfrm>
            <a:off x="3933370" y="3570643"/>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71" name="テキスト ボックス 70">
            <a:extLst>
              <a:ext uri="{FF2B5EF4-FFF2-40B4-BE49-F238E27FC236}">
                <a16:creationId xmlns:a16="http://schemas.microsoft.com/office/drawing/2014/main" id="{A6234577-8E42-6014-EA9B-31BC89656F8F}"/>
              </a:ext>
            </a:extLst>
          </p:cNvPr>
          <p:cNvSpPr txBox="1"/>
          <p:nvPr/>
        </p:nvSpPr>
        <p:spPr>
          <a:xfrm>
            <a:off x="3933370" y="5425819"/>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72" name="テキスト ボックス 71">
            <a:extLst>
              <a:ext uri="{FF2B5EF4-FFF2-40B4-BE49-F238E27FC236}">
                <a16:creationId xmlns:a16="http://schemas.microsoft.com/office/drawing/2014/main" id="{258A4B43-04F2-E0A5-EE4A-126B9448D5C8}"/>
              </a:ext>
            </a:extLst>
          </p:cNvPr>
          <p:cNvSpPr txBox="1"/>
          <p:nvPr/>
        </p:nvSpPr>
        <p:spPr>
          <a:xfrm>
            <a:off x="3933370" y="5926981"/>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73" name="テキスト ボックス 72">
            <a:extLst>
              <a:ext uri="{FF2B5EF4-FFF2-40B4-BE49-F238E27FC236}">
                <a16:creationId xmlns:a16="http://schemas.microsoft.com/office/drawing/2014/main" id="{B92F9CFC-4855-4CDA-8746-CC8F75505E22}"/>
              </a:ext>
            </a:extLst>
          </p:cNvPr>
          <p:cNvSpPr txBox="1"/>
          <p:nvPr/>
        </p:nvSpPr>
        <p:spPr>
          <a:xfrm>
            <a:off x="3933370" y="4159727"/>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86" name="テキスト ボックス 85">
            <a:extLst>
              <a:ext uri="{FF2B5EF4-FFF2-40B4-BE49-F238E27FC236}">
                <a16:creationId xmlns:a16="http://schemas.microsoft.com/office/drawing/2014/main" id="{9042D3BC-084E-7AEC-B92C-20DB15FE9279}"/>
              </a:ext>
            </a:extLst>
          </p:cNvPr>
          <p:cNvSpPr txBox="1"/>
          <p:nvPr/>
        </p:nvSpPr>
        <p:spPr>
          <a:xfrm>
            <a:off x="5868972" y="5425819"/>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87" name="テキスト ボックス 86">
            <a:extLst>
              <a:ext uri="{FF2B5EF4-FFF2-40B4-BE49-F238E27FC236}">
                <a16:creationId xmlns:a16="http://schemas.microsoft.com/office/drawing/2014/main" id="{E60D0132-26CD-AB32-9F5F-E869091848CA}"/>
              </a:ext>
            </a:extLst>
          </p:cNvPr>
          <p:cNvSpPr txBox="1"/>
          <p:nvPr/>
        </p:nvSpPr>
        <p:spPr>
          <a:xfrm>
            <a:off x="5868972" y="5965580"/>
            <a:ext cx="1456156" cy="367605"/>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89" name="テキスト ボックス 88">
            <a:extLst>
              <a:ext uri="{FF2B5EF4-FFF2-40B4-BE49-F238E27FC236}">
                <a16:creationId xmlns:a16="http://schemas.microsoft.com/office/drawing/2014/main" id="{DD342A06-41FD-CAB6-D3D1-8FAFBB32E57C}"/>
              </a:ext>
            </a:extLst>
          </p:cNvPr>
          <p:cNvSpPr txBox="1"/>
          <p:nvPr/>
        </p:nvSpPr>
        <p:spPr>
          <a:xfrm>
            <a:off x="7529583" y="5425819"/>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90" name="テキスト ボックス 89">
            <a:extLst>
              <a:ext uri="{FF2B5EF4-FFF2-40B4-BE49-F238E27FC236}">
                <a16:creationId xmlns:a16="http://schemas.microsoft.com/office/drawing/2014/main" id="{78EAAB7F-92F9-9F30-9E99-496DD2DD9585}"/>
              </a:ext>
            </a:extLst>
          </p:cNvPr>
          <p:cNvSpPr txBox="1"/>
          <p:nvPr/>
        </p:nvSpPr>
        <p:spPr>
          <a:xfrm>
            <a:off x="7529583" y="5965580"/>
            <a:ext cx="1456156" cy="367605"/>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92" name="テキスト ボックス 91">
            <a:extLst>
              <a:ext uri="{FF2B5EF4-FFF2-40B4-BE49-F238E27FC236}">
                <a16:creationId xmlns:a16="http://schemas.microsoft.com/office/drawing/2014/main" id="{D98E835A-F068-BF91-B7E1-13C8DED64935}"/>
              </a:ext>
            </a:extLst>
          </p:cNvPr>
          <p:cNvSpPr txBox="1"/>
          <p:nvPr/>
        </p:nvSpPr>
        <p:spPr>
          <a:xfrm>
            <a:off x="5868972" y="2524358"/>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93" name="テキスト ボックス 92">
            <a:extLst>
              <a:ext uri="{FF2B5EF4-FFF2-40B4-BE49-F238E27FC236}">
                <a16:creationId xmlns:a16="http://schemas.microsoft.com/office/drawing/2014/main" id="{37E95BAF-5C63-5E56-C49F-66AFCFDD77F1}"/>
              </a:ext>
            </a:extLst>
          </p:cNvPr>
          <p:cNvSpPr txBox="1"/>
          <p:nvPr/>
        </p:nvSpPr>
        <p:spPr>
          <a:xfrm>
            <a:off x="5868972" y="4230065"/>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95" name="テキスト ボックス 94">
            <a:extLst>
              <a:ext uri="{FF2B5EF4-FFF2-40B4-BE49-F238E27FC236}">
                <a16:creationId xmlns:a16="http://schemas.microsoft.com/office/drawing/2014/main" id="{F3780DD3-4DDF-49B4-721B-EDA1137DE7E4}"/>
              </a:ext>
            </a:extLst>
          </p:cNvPr>
          <p:cNvSpPr txBox="1"/>
          <p:nvPr/>
        </p:nvSpPr>
        <p:spPr>
          <a:xfrm>
            <a:off x="5858142" y="1460488"/>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面倒</a:t>
            </a:r>
          </a:p>
        </p:txBody>
      </p:sp>
      <p:sp>
        <p:nvSpPr>
          <p:cNvPr id="96" name="テキスト ボックス 95">
            <a:extLst>
              <a:ext uri="{FF2B5EF4-FFF2-40B4-BE49-F238E27FC236}">
                <a16:creationId xmlns:a16="http://schemas.microsoft.com/office/drawing/2014/main" id="{573FE780-07BE-99B6-F4AB-5127430AB72C}"/>
              </a:ext>
            </a:extLst>
          </p:cNvPr>
          <p:cNvSpPr txBox="1"/>
          <p:nvPr/>
        </p:nvSpPr>
        <p:spPr>
          <a:xfrm>
            <a:off x="5928539" y="2014404"/>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97" name="テキスト ボックス 96">
            <a:extLst>
              <a:ext uri="{FF2B5EF4-FFF2-40B4-BE49-F238E27FC236}">
                <a16:creationId xmlns:a16="http://schemas.microsoft.com/office/drawing/2014/main" id="{12A27904-8077-90BE-8D2B-B94EADE6B648}"/>
              </a:ext>
            </a:extLst>
          </p:cNvPr>
          <p:cNvSpPr txBox="1"/>
          <p:nvPr/>
        </p:nvSpPr>
        <p:spPr>
          <a:xfrm>
            <a:off x="5852727" y="3579435"/>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01" name="テキスト ボックス 100">
            <a:extLst>
              <a:ext uri="{FF2B5EF4-FFF2-40B4-BE49-F238E27FC236}">
                <a16:creationId xmlns:a16="http://schemas.microsoft.com/office/drawing/2014/main" id="{9832F8C1-D26E-4C7D-8770-4C9D502D0E1D}"/>
              </a:ext>
            </a:extLst>
          </p:cNvPr>
          <p:cNvSpPr txBox="1"/>
          <p:nvPr/>
        </p:nvSpPr>
        <p:spPr>
          <a:xfrm>
            <a:off x="7468037" y="4181449"/>
            <a:ext cx="1456156"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102" name="テキスト ボックス 101">
            <a:extLst>
              <a:ext uri="{FF2B5EF4-FFF2-40B4-BE49-F238E27FC236}">
                <a16:creationId xmlns:a16="http://schemas.microsoft.com/office/drawing/2014/main" id="{F3676112-A05F-F138-CBC2-144403D5C704}"/>
              </a:ext>
            </a:extLst>
          </p:cNvPr>
          <p:cNvSpPr txBox="1"/>
          <p:nvPr/>
        </p:nvSpPr>
        <p:spPr>
          <a:xfrm>
            <a:off x="7548303" y="2524358"/>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103" name="テキスト ボックス 102">
            <a:extLst>
              <a:ext uri="{FF2B5EF4-FFF2-40B4-BE49-F238E27FC236}">
                <a16:creationId xmlns:a16="http://schemas.microsoft.com/office/drawing/2014/main" id="{EF269C7A-CC30-9369-1E66-F536E4DC89A9}"/>
              </a:ext>
            </a:extLst>
          </p:cNvPr>
          <p:cNvSpPr txBox="1"/>
          <p:nvPr/>
        </p:nvSpPr>
        <p:spPr>
          <a:xfrm>
            <a:off x="7548303" y="1979235"/>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104" name="テキスト ボックス 103">
            <a:extLst>
              <a:ext uri="{FF2B5EF4-FFF2-40B4-BE49-F238E27FC236}">
                <a16:creationId xmlns:a16="http://schemas.microsoft.com/office/drawing/2014/main" id="{CC8D5FC7-E56F-4AA0-C6B4-4D4126AF5B64}"/>
              </a:ext>
            </a:extLst>
          </p:cNvPr>
          <p:cNvSpPr txBox="1"/>
          <p:nvPr/>
        </p:nvSpPr>
        <p:spPr>
          <a:xfrm>
            <a:off x="7529583" y="1513242"/>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05" name="テキスト ボックス 104">
            <a:extLst>
              <a:ext uri="{FF2B5EF4-FFF2-40B4-BE49-F238E27FC236}">
                <a16:creationId xmlns:a16="http://schemas.microsoft.com/office/drawing/2014/main" id="{BE262F48-CFBA-1297-339C-89B7FD4B6663}"/>
              </a:ext>
            </a:extLst>
          </p:cNvPr>
          <p:cNvSpPr txBox="1"/>
          <p:nvPr/>
        </p:nvSpPr>
        <p:spPr>
          <a:xfrm>
            <a:off x="7327360" y="3623396"/>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07" name="二等辺三角形 106">
            <a:extLst>
              <a:ext uri="{FF2B5EF4-FFF2-40B4-BE49-F238E27FC236}">
                <a16:creationId xmlns:a16="http://schemas.microsoft.com/office/drawing/2014/main" id="{5D0F276E-72B7-5C52-E0E7-94991DF5C42B}"/>
              </a:ext>
            </a:extLst>
          </p:cNvPr>
          <p:cNvSpPr/>
          <p:nvPr/>
        </p:nvSpPr>
        <p:spPr>
          <a:xfrm rot="5400000">
            <a:off x="9140928" y="983952"/>
            <a:ext cx="492372" cy="412957"/>
          </a:xfrm>
          <a:prstGeom prst="triangl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grpSp>
        <p:nvGrpSpPr>
          <p:cNvPr id="116" name="グループ化 115">
            <a:extLst>
              <a:ext uri="{FF2B5EF4-FFF2-40B4-BE49-F238E27FC236}">
                <a16:creationId xmlns:a16="http://schemas.microsoft.com/office/drawing/2014/main" id="{6BB6B8F7-BA2B-FA51-8A37-D2AAFFAC9A53}"/>
              </a:ext>
            </a:extLst>
          </p:cNvPr>
          <p:cNvGrpSpPr/>
          <p:nvPr/>
        </p:nvGrpSpPr>
        <p:grpSpPr>
          <a:xfrm>
            <a:off x="10017156" y="985109"/>
            <a:ext cx="1839882" cy="286208"/>
            <a:chOff x="2540000" y="2380792"/>
            <a:chExt cx="3175000" cy="286208"/>
          </a:xfrm>
        </p:grpSpPr>
        <p:cxnSp>
          <p:nvCxnSpPr>
            <p:cNvPr id="117" name="直線コネクタ 116">
              <a:extLst>
                <a:ext uri="{FF2B5EF4-FFF2-40B4-BE49-F238E27FC236}">
                  <a16:creationId xmlns:a16="http://schemas.microsoft.com/office/drawing/2014/main" id="{06455B0A-61D0-CA7A-0FAF-FFD2CE08EF39}"/>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18" name="テキスト ボックス 117">
              <a:extLst>
                <a:ext uri="{FF2B5EF4-FFF2-40B4-BE49-F238E27FC236}">
                  <a16:creationId xmlns:a16="http://schemas.microsoft.com/office/drawing/2014/main" id="{3C88FF61-379D-5383-908F-41FCBCC3F50F}"/>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おすすめ度</a:t>
              </a:r>
            </a:p>
          </p:txBody>
        </p:sp>
      </p:grpSp>
      <p:sp>
        <p:nvSpPr>
          <p:cNvPr id="27" name="テキスト ボックス 26">
            <a:extLst>
              <a:ext uri="{FF2B5EF4-FFF2-40B4-BE49-F238E27FC236}">
                <a16:creationId xmlns:a16="http://schemas.microsoft.com/office/drawing/2014/main" id="{B118E294-1C77-5275-69F1-250E512B3DAC}"/>
              </a:ext>
            </a:extLst>
          </p:cNvPr>
          <p:cNvSpPr txBox="1"/>
          <p:nvPr/>
        </p:nvSpPr>
        <p:spPr>
          <a:xfrm>
            <a:off x="1551916" y="3120598"/>
            <a:ext cx="2013366" cy="28074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ミートソースパスタ</a:t>
            </a:r>
          </a:p>
        </p:txBody>
      </p:sp>
      <p:sp>
        <p:nvSpPr>
          <p:cNvPr id="70" name="テキスト ボックス 69">
            <a:extLst>
              <a:ext uri="{FF2B5EF4-FFF2-40B4-BE49-F238E27FC236}">
                <a16:creationId xmlns:a16="http://schemas.microsoft.com/office/drawing/2014/main" id="{F36F2064-0B23-FC1F-88AE-B8A847945A0C}"/>
              </a:ext>
            </a:extLst>
          </p:cNvPr>
          <p:cNvSpPr txBox="1"/>
          <p:nvPr/>
        </p:nvSpPr>
        <p:spPr>
          <a:xfrm>
            <a:off x="3999313" y="3065344"/>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88" name="テキスト ボックス 87">
            <a:extLst>
              <a:ext uri="{FF2B5EF4-FFF2-40B4-BE49-F238E27FC236}">
                <a16:creationId xmlns:a16="http://schemas.microsoft.com/office/drawing/2014/main" id="{CB10F0E9-C822-3999-59F6-D5152FE11369}"/>
              </a:ext>
            </a:extLst>
          </p:cNvPr>
          <p:cNvSpPr txBox="1"/>
          <p:nvPr/>
        </p:nvSpPr>
        <p:spPr>
          <a:xfrm>
            <a:off x="7595526" y="3043104"/>
            <a:ext cx="1456156"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94" name="テキスト ボックス 93">
            <a:extLst>
              <a:ext uri="{FF2B5EF4-FFF2-40B4-BE49-F238E27FC236}">
                <a16:creationId xmlns:a16="http://schemas.microsoft.com/office/drawing/2014/main" id="{4391CDDB-CF95-3A91-C750-D689B2645C84}"/>
              </a:ext>
            </a:extLst>
          </p:cNvPr>
          <p:cNvSpPr txBox="1"/>
          <p:nvPr/>
        </p:nvSpPr>
        <p:spPr>
          <a:xfrm>
            <a:off x="5924085" y="3065344"/>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面倒</a:t>
            </a:r>
          </a:p>
        </p:txBody>
      </p:sp>
      <p:sp>
        <p:nvSpPr>
          <p:cNvPr id="119" name="テキスト ボックス 118">
            <a:extLst>
              <a:ext uri="{FF2B5EF4-FFF2-40B4-BE49-F238E27FC236}">
                <a16:creationId xmlns:a16="http://schemas.microsoft.com/office/drawing/2014/main" id="{4FF52033-4D08-F97C-AC0F-8F8761B7E291}"/>
              </a:ext>
            </a:extLst>
          </p:cNvPr>
          <p:cNvSpPr txBox="1"/>
          <p:nvPr/>
        </p:nvSpPr>
        <p:spPr>
          <a:xfrm>
            <a:off x="10027628" y="3043104"/>
            <a:ext cx="1825015"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面倒で高カロリー</a:t>
            </a:r>
          </a:p>
        </p:txBody>
      </p:sp>
      <p:sp>
        <p:nvSpPr>
          <p:cNvPr id="121" name="テキスト ボックス 120">
            <a:extLst>
              <a:ext uri="{FF2B5EF4-FFF2-40B4-BE49-F238E27FC236}">
                <a16:creationId xmlns:a16="http://schemas.microsoft.com/office/drawing/2014/main" id="{A326B13F-0406-CFE7-C7BD-09FDFA5A751C}"/>
              </a:ext>
            </a:extLst>
          </p:cNvPr>
          <p:cNvSpPr txBox="1"/>
          <p:nvPr/>
        </p:nvSpPr>
        <p:spPr>
          <a:xfrm>
            <a:off x="9961685" y="5965580"/>
            <a:ext cx="1825015" cy="367605"/>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罪悪感有</a:t>
            </a:r>
          </a:p>
        </p:txBody>
      </p:sp>
      <p:sp>
        <p:nvSpPr>
          <p:cNvPr id="123" name="テキスト ボックス 122">
            <a:extLst>
              <a:ext uri="{FF2B5EF4-FFF2-40B4-BE49-F238E27FC236}">
                <a16:creationId xmlns:a16="http://schemas.microsoft.com/office/drawing/2014/main" id="{2BF4C40A-6BDC-9C6E-083C-9B0E18E7910C}"/>
              </a:ext>
            </a:extLst>
          </p:cNvPr>
          <p:cNvSpPr txBox="1"/>
          <p:nvPr/>
        </p:nvSpPr>
        <p:spPr>
          <a:xfrm>
            <a:off x="9980405" y="2524358"/>
            <a:ext cx="1825015"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ヘルシー簡単！</a:t>
            </a:r>
          </a:p>
        </p:txBody>
      </p:sp>
      <p:sp>
        <p:nvSpPr>
          <p:cNvPr id="124" name="テキスト ボックス 123">
            <a:extLst>
              <a:ext uri="{FF2B5EF4-FFF2-40B4-BE49-F238E27FC236}">
                <a16:creationId xmlns:a16="http://schemas.microsoft.com/office/drawing/2014/main" id="{19D058B1-7A3C-F07C-C4A3-13BF9C621169}"/>
              </a:ext>
            </a:extLst>
          </p:cNvPr>
          <p:cNvSpPr txBox="1"/>
          <p:nvPr/>
        </p:nvSpPr>
        <p:spPr>
          <a:xfrm>
            <a:off x="9980405" y="1979235"/>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126" name="テキスト ボックス 125">
            <a:extLst>
              <a:ext uri="{FF2B5EF4-FFF2-40B4-BE49-F238E27FC236}">
                <a16:creationId xmlns:a16="http://schemas.microsoft.com/office/drawing/2014/main" id="{9C825B00-F550-9E1E-7FA8-1DF6006EEECD}"/>
              </a:ext>
            </a:extLst>
          </p:cNvPr>
          <p:cNvSpPr txBox="1"/>
          <p:nvPr/>
        </p:nvSpPr>
        <p:spPr>
          <a:xfrm>
            <a:off x="9706708" y="3614604"/>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31" name="テキスト ボックス 30">
            <a:extLst>
              <a:ext uri="{FF2B5EF4-FFF2-40B4-BE49-F238E27FC236}">
                <a16:creationId xmlns:a16="http://schemas.microsoft.com/office/drawing/2014/main" id="{C47C6C75-B285-21E6-E829-7714493E9532}"/>
              </a:ext>
            </a:extLst>
          </p:cNvPr>
          <p:cNvSpPr txBox="1"/>
          <p:nvPr/>
        </p:nvSpPr>
        <p:spPr>
          <a:xfrm>
            <a:off x="1481578" y="4799412"/>
            <a:ext cx="2013366" cy="54616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チンジャオロース</a:t>
            </a:r>
          </a:p>
        </p:txBody>
      </p:sp>
      <p:sp>
        <p:nvSpPr>
          <p:cNvPr id="69" name="テキスト ボックス 68">
            <a:extLst>
              <a:ext uri="{FF2B5EF4-FFF2-40B4-BE49-F238E27FC236}">
                <a16:creationId xmlns:a16="http://schemas.microsoft.com/office/drawing/2014/main" id="{E239507A-8670-7659-3457-AED3E2889C88}"/>
              </a:ext>
            </a:extLst>
          </p:cNvPr>
          <p:cNvSpPr txBox="1"/>
          <p:nvPr/>
        </p:nvSpPr>
        <p:spPr>
          <a:xfrm>
            <a:off x="3867428" y="4788119"/>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99" name="テキスト ボックス 98">
            <a:extLst>
              <a:ext uri="{FF2B5EF4-FFF2-40B4-BE49-F238E27FC236}">
                <a16:creationId xmlns:a16="http://schemas.microsoft.com/office/drawing/2014/main" id="{3C0CE122-CC9A-D546-F8EE-97614E5C704D}"/>
              </a:ext>
            </a:extLst>
          </p:cNvPr>
          <p:cNvSpPr txBox="1"/>
          <p:nvPr/>
        </p:nvSpPr>
        <p:spPr>
          <a:xfrm>
            <a:off x="5857182" y="4761742"/>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106" name="テキスト ボックス 105">
            <a:extLst>
              <a:ext uri="{FF2B5EF4-FFF2-40B4-BE49-F238E27FC236}">
                <a16:creationId xmlns:a16="http://schemas.microsoft.com/office/drawing/2014/main" id="{072F09E7-FE65-3B69-791D-C7C18E3B2087}"/>
              </a:ext>
            </a:extLst>
          </p:cNvPr>
          <p:cNvSpPr txBox="1"/>
          <p:nvPr/>
        </p:nvSpPr>
        <p:spPr>
          <a:xfrm>
            <a:off x="7533979" y="4735365"/>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127" name="テキスト ボックス 126">
            <a:extLst>
              <a:ext uri="{FF2B5EF4-FFF2-40B4-BE49-F238E27FC236}">
                <a16:creationId xmlns:a16="http://schemas.microsoft.com/office/drawing/2014/main" id="{A2CB5BF3-B800-582D-1CC0-0D54313393F4}"/>
              </a:ext>
            </a:extLst>
          </p:cNvPr>
          <p:cNvSpPr txBox="1"/>
          <p:nvPr/>
        </p:nvSpPr>
        <p:spPr>
          <a:xfrm>
            <a:off x="9966081" y="4735365"/>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平均点</a:t>
            </a:r>
          </a:p>
        </p:txBody>
      </p:sp>
      <p:sp>
        <p:nvSpPr>
          <p:cNvPr id="128" name="テキスト ボックス 127">
            <a:extLst>
              <a:ext uri="{FF2B5EF4-FFF2-40B4-BE49-F238E27FC236}">
                <a16:creationId xmlns:a16="http://schemas.microsoft.com/office/drawing/2014/main" id="{771C9E60-0F10-8393-F8F9-7EBF65A49462}"/>
              </a:ext>
            </a:extLst>
          </p:cNvPr>
          <p:cNvSpPr txBox="1"/>
          <p:nvPr/>
        </p:nvSpPr>
        <p:spPr>
          <a:xfrm>
            <a:off x="9980405" y="5434612"/>
            <a:ext cx="1825015"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お手軽美味しい</a:t>
            </a:r>
          </a:p>
        </p:txBody>
      </p:sp>
      <p:sp>
        <p:nvSpPr>
          <p:cNvPr id="129" name="テキスト ボックス 128">
            <a:extLst>
              <a:ext uri="{FF2B5EF4-FFF2-40B4-BE49-F238E27FC236}">
                <a16:creationId xmlns:a16="http://schemas.microsoft.com/office/drawing/2014/main" id="{290F0DB8-238D-B08E-4450-4BB23C419351}"/>
              </a:ext>
            </a:extLst>
          </p:cNvPr>
          <p:cNvSpPr txBox="1"/>
          <p:nvPr/>
        </p:nvSpPr>
        <p:spPr>
          <a:xfrm>
            <a:off x="9900139" y="1438249"/>
            <a:ext cx="1825015"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大変な割には</a:t>
            </a:r>
          </a:p>
        </p:txBody>
      </p:sp>
      <p:sp>
        <p:nvSpPr>
          <p:cNvPr id="130" name="テキスト ボックス 129">
            <a:extLst>
              <a:ext uri="{FF2B5EF4-FFF2-40B4-BE49-F238E27FC236}">
                <a16:creationId xmlns:a16="http://schemas.microsoft.com/office/drawing/2014/main" id="{AB2E4582-5A32-8270-D9A8-12E3D1368E4C}"/>
              </a:ext>
            </a:extLst>
          </p:cNvPr>
          <p:cNvSpPr txBox="1"/>
          <p:nvPr/>
        </p:nvSpPr>
        <p:spPr>
          <a:xfrm>
            <a:off x="9952893" y="4265234"/>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pic>
        <p:nvPicPr>
          <p:cNvPr id="207" name="図 206">
            <a:extLst>
              <a:ext uri="{FF2B5EF4-FFF2-40B4-BE49-F238E27FC236}">
                <a16:creationId xmlns:a16="http://schemas.microsoft.com/office/drawing/2014/main" id="{652C24EA-02C7-1CFA-DE71-F0340072BEA5}"/>
              </a:ext>
            </a:extLst>
          </p:cNvPr>
          <p:cNvPicPr>
            <a:picLocks/>
          </p:cNvPicPr>
          <p:nvPr/>
        </p:nvPicPr>
        <p:blipFill>
          <a:blip r:embed="rId5"/>
          <a:stretch>
            <a:fillRect/>
          </a:stretch>
        </p:blipFill>
        <p:spPr>
          <a:xfrm>
            <a:off x="8819646" y="1"/>
            <a:ext cx="3372356" cy="1896950"/>
          </a:xfrm>
          <a:prstGeom prst="rect">
            <a:avLst/>
          </a:prstGeom>
          <a:ln w="19050">
            <a:solidFill>
              <a:prstClr val="black"/>
            </a:solidFill>
          </a:ln>
        </p:spPr>
      </p:pic>
      <p:sp>
        <p:nvSpPr>
          <p:cNvPr id="199" name="正方形/長方形 198">
            <a:extLst>
              <a:ext uri="{FF2B5EF4-FFF2-40B4-BE49-F238E27FC236}">
                <a16:creationId xmlns:a16="http://schemas.microsoft.com/office/drawing/2014/main" id="{BC5543BD-BEA7-266C-35BA-360DDD7F334D}"/>
              </a:ext>
            </a:extLst>
          </p:cNvPr>
          <p:cNvSpPr/>
          <p:nvPr/>
        </p:nvSpPr>
        <p:spPr>
          <a:xfrm>
            <a:off x="9723120" y="1991203"/>
            <a:ext cx="2468880" cy="2902333"/>
          </a:xfrm>
          <a:prstGeom prst="rect">
            <a:avLst/>
          </a:prstGeom>
          <a:solidFill>
            <a:schemeClr val="accent3"/>
          </a:solidFill>
        </p:spPr>
        <p:txBody>
          <a:bodyPr vert="horz" lIns="63500" tIns="63500" rIns="36000" bIns="63500" rtlCol="0">
            <a:spAutoFit/>
          </a:bodyPr>
          <a:lstStyle/>
          <a:p>
            <a:pPr>
              <a:lnSpc>
                <a:spcPct val="90000"/>
              </a:lnSpc>
              <a:spcBef>
                <a:spcPts val="1000"/>
              </a:spcBef>
            </a:pPr>
            <a:r>
              <a:rPr lang="ja-JP" altLang="en-US" sz="1100" dirty="0">
                <a:solidFill>
                  <a:schemeClr val="bg1"/>
                </a:solidFill>
                <a:latin typeface="Meiryo UI" panose="020B0604030504040204" pitchFamily="50" charset="-128"/>
                <a:ea typeface="Meiryo UI" panose="020B0604030504040204" pitchFamily="50" charset="-128"/>
              </a:rPr>
              <a:t>フォーマッティングと</a:t>
            </a:r>
            <a:r>
              <a:rPr lang="ja-JP" altLang="en-US" sz="1100">
                <a:solidFill>
                  <a:schemeClr val="bg1"/>
                </a:solidFill>
                <a:latin typeface="Meiryo UI" panose="020B0604030504040204" pitchFamily="50" charset="-128"/>
                <a:ea typeface="Meiryo UI" panose="020B0604030504040204" pitchFamily="50" charset="-128"/>
              </a:rPr>
              <a:t>は、</a:t>
            </a:r>
            <a:endParaRPr lang="en-US" altLang="ja-JP" sz="110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左揃え、上揃え、大きさ揃え、上下・左右に整列がが徹底されている状態です。その渋滞を目指して</a:t>
            </a:r>
            <a:r>
              <a:rPr lang="ja-JP" altLang="en-US" sz="1100">
                <a:solidFill>
                  <a:schemeClr val="bg1"/>
                </a:solidFill>
                <a:latin typeface="Meiryo UI" panose="020B0604030504040204" pitchFamily="50" charset="-128"/>
                <a:ea typeface="Meiryo UI" panose="020B0604030504040204" pitchFamily="50" charset="-128"/>
              </a:rPr>
              <a:t>ください。</a:t>
            </a:r>
            <a:endParaRPr lang="en-US" altLang="ja-JP" sz="110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各箱の枠線</a:t>
            </a:r>
            <a:r>
              <a:rPr lang="ja-JP" altLang="en-US" sz="1100">
                <a:solidFill>
                  <a:schemeClr val="bg1"/>
                </a:solidFill>
                <a:latin typeface="Meiryo UI" panose="020B0604030504040204" pitchFamily="50" charset="-128"/>
                <a:ea typeface="Meiryo UI" panose="020B0604030504040204" pitchFamily="50" charset="-128"/>
              </a:rPr>
              <a:t>は有</a:t>
            </a:r>
            <a:r>
              <a:rPr lang="en-US" altLang="ja-JP" sz="1100">
                <a:solidFill>
                  <a:schemeClr val="bg1"/>
                </a:solidFill>
                <a:latin typeface="Meiryo UI" panose="020B0604030504040204" pitchFamily="50" charset="-128"/>
                <a:ea typeface="Meiryo UI" panose="020B0604030504040204" pitchFamily="50" charset="-128"/>
              </a:rPr>
              <a:t>or</a:t>
            </a:r>
            <a:r>
              <a:rPr lang="ja-JP" altLang="en-US" sz="1100" dirty="0">
                <a:solidFill>
                  <a:schemeClr val="bg1"/>
                </a:solidFill>
                <a:latin typeface="Meiryo UI" panose="020B0604030504040204" pitchFamily="50" charset="-128"/>
                <a:ea typeface="Meiryo UI" panose="020B0604030504040204" pitchFamily="50" charset="-128"/>
              </a:rPr>
              <a:t>無しで統一（今回は無しで</a:t>
            </a:r>
            <a:r>
              <a:rPr lang="ja-JP" altLang="en-US" sz="1100">
                <a:solidFill>
                  <a:schemeClr val="bg1"/>
                </a:solidFill>
                <a:latin typeface="Meiryo UI" panose="020B0604030504040204" pitchFamily="50" charset="-128"/>
                <a:ea typeface="Meiryo UI" panose="020B0604030504040204" pitchFamily="50" charset="-128"/>
              </a:rPr>
              <a:t>統一）</a:t>
            </a:r>
            <a:endParaRPr lang="en-US" altLang="ja-JP" sz="1100">
              <a:solidFill>
                <a:schemeClr val="bg1"/>
              </a:solidFill>
              <a:latin typeface="Meiryo UI" panose="020B0604030504040204" pitchFamily="50" charset="-128"/>
              <a:ea typeface="Meiryo UI" panose="020B0604030504040204" pitchFamily="50" charset="-128"/>
            </a:endParaRPr>
          </a:p>
          <a:p>
            <a:pPr>
              <a:lnSpc>
                <a:spcPct val="90000"/>
              </a:lnSpc>
              <a:spcBef>
                <a:spcPts val="1000"/>
              </a:spcBef>
            </a:pPr>
            <a:r>
              <a:rPr lang="ja-JP" altLang="en-US" sz="1100" dirty="0">
                <a:solidFill>
                  <a:schemeClr val="bg1"/>
                </a:solidFill>
                <a:latin typeface="Meiryo UI" panose="020B0604030504040204" pitchFamily="50" charset="-128"/>
                <a:ea typeface="Meiryo UI" panose="020B0604030504040204" pitchFamily="50" charset="-128"/>
              </a:rPr>
              <a:t>レジェンドを</a:t>
            </a:r>
            <a:r>
              <a:rPr lang="ja-JP" altLang="en-US" sz="1100">
                <a:solidFill>
                  <a:schemeClr val="bg1"/>
                </a:solidFill>
                <a:latin typeface="Meiryo UI" panose="020B0604030504040204" pitchFamily="50" charset="-128"/>
                <a:ea typeface="Meiryo UI" panose="020B0604030504040204" pitchFamily="50" charset="-128"/>
              </a:rPr>
              <a:t>入れてください</a:t>
            </a:r>
            <a:endParaRPr lang="en-US" altLang="ja-JP" sz="1100">
              <a:solidFill>
                <a:schemeClr val="bg1"/>
              </a:solidFill>
              <a:latin typeface="Meiryo UI" panose="020B0604030504040204" pitchFamily="50" charset="-128"/>
              <a:ea typeface="Meiryo UI" panose="020B0604030504040204" pitchFamily="50" charset="-128"/>
            </a:endParaRPr>
          </a:p>
          <a:p>
            <a:pPr>
              <a:lnSpc>
                <a:spcPct val="90000"/>
              </a:lnSpc>
              <a:spcBef>
                <a:spcPts val="1000"/>
              </a:spcBef>
            </a:pPr>
            <a:r>
              <a:rPr lang="ja-JP" altLang="en-US" sz="1100" dirty="0">
                <a:solidFill>
                  <a:schemeClr val="bg1"/>
                </a:solidFill>
                <a:latin typeface="Meiryo UI" panose="020B0604030504040204" pitchFamily="50" charset="-128"/>
                <a:ea typeface="Meiryo UI" panose="020B0604030504040204" pitchFamily="50" charset="-128"/>
              </a:rPr>
              <a:t>出典を忘れず</a:t>
            </a:r>
            <a:r>
              <a:rPr lang="ja-JP" altLang="en-US" sz="1100">
                <a:solidFill>
                  <a:schemeClr val="bg1"/>
                </a:solidFill>
                <a:latin typeface="Meiryo UI" panose="020B0604030504040204" pitchFamily="50" charset="-128"/>
                <a:ea typeface="Meiryo UI" panose="020B0604030504040204" pitchFamily="50" charset="-128"/>
              </a:rPr>
              <a:t>入れてください</a:t>
            </a:r>
            <a:endParaRPr lang="en-US" altLang="ja-JP" sz="1100">
              <a:solidFill>
                <a:schemeClr val="bg1"/>
              </a:solidFill>
              <a:latin typeface="Meiryo UI" panose="020B0604030504040204" pitchFamily="50" charset="-128"/>
              <a:ea typeface="Meiryo UI" panose="020B0604030504040204" pitchFamily="50" charset="-128"/>
            </a:endParaRPr>
          </a:p>
          <a:p>
            <a:pPr>
              <a:lnSpc>
                <a:spcPct val="90000"/>
              </a:lnSpc>
              <a:spcBef>
                <a:spcPts val="1000"/>
              </a:spcBef>
            </a:pPr>
            <a:r>
              <a:rPr lang="ja-JP" altLang="en-US" sz="1100" dirty="0">
                <a:solidFill>
                  <a:schemeClr val="bg1"/>
                </a:solidFill>
                <a:latin typeface="Meiryo UI" panose="020B0604030504040204" pitchFamily="50" charset="-128"/>
                <a:ea typeface="Meiryo UI" panose="020B0604030504040204" pitchFamily="50" charset="-128"/>
              </a:rPr>
              <a:t>注意：チンジャオロースとミートソースパスタの場所が入れ替わっているため、正しい順番に修正</a:t>
            </a:r>
            <a:r>
              <a:rPr lang="ja-JP" altLang="en-US" sz="1100">
                <a:solidFill>
                  <a:schemeClr val="bg1"/>
                </a:solidFill>
                <a:latin typeface="Meiryo UI" panose="020B0604030504040204" pitchFamily="50" charset="-128"/>
                <a:ea typeface="Meiryo UI" panose="020B0604030504040204" pitchFamily="50" charset="-128"/>
              </a:rPr>
              <a:t>してください</a:t>
            </a:r>
            <a:endParaRPr lang="en-US" altLang="ja-JP" sz="1100">
              <a:solidFill>
                <a:schemeClr val="bg1"/>
              </a:solidFill>
              <a:latin typeface="Meiryo UI" panose="020B0604030504040204" pitchFamily="50" charset="-128"/>
              <a:ea typeface="Meiryo UI" panose="020B0604030504040204" pitchFamily="50" charset="-128"/>
            </a:endParaRPr>
          </a:p>
          <a:p>
            <a:pPr>
              <a:lnSpc>
                <a:spcPct val="90000"/>
              </a:lnSpc>
              <a:spcBef>
                <a:spcPts val="1000"/>
              </a:spcBef>
            </a:pPr>
            <a:r>
              <a:rPr lang="ja-JP" altLang="en-US" sz="1100" dirty="0">
                <a:solidFill>
                  <a:schemeClr val="bg1"/>
                </a:solidFill>
                <a:latin typeface="Meiryo UI" panose="020B0604030504040204" pitchFamily="50" charset="-128"/>
                <a:ea typeface="Meiryo UI" panose="020B0604030504040204" pitchFamily="50" charset="-128"/>
              </a:rPr>
              <a:t>右上にあるのは前のページのスクリーンショット</a:t>
            </a:r>
            <a:r>
              <a:rPr lang="ja-JP" altLang="en-US" sz="1100">
                <a:solidFill>
                  <a:schemeClr val="bg1"/>
                </a:solidFill>
                <a:latin typeface="Meiryo UI" panose="020B0604030504040204" pitchFamily="50" charset="-128"/>
                <a:ea typeface="Meiryo UI" panose="020B0604030504040204" pitchFamily="50" charset="-128"/>
              </a:rPr>
              <a:t>です。</a:t>
            </a:r>
            <a:br>
              <a:rPr lang="en-US" altLang="ja-JP" sz="1100">
                <a:solidFill>
                  <a:schemeClr val="bg1"/>
                </a:solidFill>
                <a:latin typeface="Meiryo UI" panose="020B0604030504040204" pitchFamily="50" charset="-128"/>
                <a:ea typeface="Meiryo UI" panose="020B0604030504040204" pitchFamily="50" charset="-128"/>
              </a:rPr>
            </a:br>
            <a:r>
              <a:rPr lang="ja-JP" altLang="en-US" sz="1100" dirty="0">
                <a:solidFill>
                  <a:schemeClr val="bg1"/>
                </a:solidFill>
                <a:latin typeface="Meiryo UI" panose="020B0604030504040204" pitchFamily="50" charset="-128"/>
                <a:ea typeface="Meiryo UI" panose="020B0604030504040204" pitchFamily="50" charset="-128"/>
              </a:rPr>
              <a:t>邪魔な場合には消して作業しましょう。</a:t>
            </a:r>
          </a:p>
        </p:txBody>
      </p:sp>
    </p:spTree>
    <p:extLst>
      <p:ext uri="{BB962C8B-B14F-4D97-AF65-F5344CB8AC3E}">
        <p14:creationId xmlns:p14="http://schemas.microsoft.com/office/powerpoint/2010/main" val="169202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E7FF5F2-3315-0653-D0B1-73C715860349}"/>
              </a:ext>
            </a:extLst>
          </p:cNvPr>
          <p:cNvGraphicFramePr>
            <a:graphicFrameLocks noChangeAspect="1"/>
          </p:cNvGraphicFramePr>
          <p:nvPr>
            <p:custDataLst>
              <p:tags r:id="rId1"/>
            </p:custDataLst>
            <p:extLst>
              <p:ext uri="{D42A27DB-BD31-4B8C-83A1-F6EECF244321}">
                <p14:modId xmlns:p14="http://schemas.microsoft.com/office/powerpoint/2010/main" val="1697862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173A5501-E0EC-4B70-DEAF-AB7FA929465F}"/>
              </a:ext>
            </a:extLst>
          </p:cNvPr>
          <p:cNvSpPr>
            <a:spLocks noGrp="1"/>
          </p:cNvSpPr>
          <p:nvPr>
            <p:ph type="title"/>
          </p:nvPr>
        </p:nvSpPr>
        <p:spPr/>
        <p:txBody>
          <a:bodyPr vert="horz"/>
          <a:lstStyle/>
          <a:p>
            <a:r>
              <a:rPr lang="en-US" altLang="ja-JP" dirty="0"/>
              <a:t>3.</a:t>
            </a:r>
            <a:r>
              <a:rPr lang="ja-JP" altLang="en-US" dirty="0"/>
              <a:t> 実践してみよう② ヒートマップ：やり方解説</a:t>
            </a:r>
            <a:endParaRPr kumimoji="1" lang="ja-JP" altLang="en-US" dirty="0"/>
          </a:p>
        </p:txBody>
      </p:sp>
      <p:sp>
        <p:nvSpPr>
          <p:cNvPr id="3" name="テキスト プレースホルダー 2">
            <a:extLst>
              <a:ext uri="{FF2B5EF4-FFF2-40B4-BE49-F238E27FC236}">
                <a16:creationId xmlns:a16="http://schemas.microsoft.com/office/drawing/2014/main" id="{23B884D4-196C-9874-8A21-1318B01B186C}"/>
              </a:ext>
            </a:extLst>
          </p:cNvPr>
          <p:cNvSpPr>
            <a:spLocks noGrp="1"/>
          </p:cNvSpPr>
          <p:nvPr>
            <p:ph type="body" sz="quarter" idx="15"/>
          </p:nvPr>
        </p:nvSpPr>
        <p:spPr/>
        <p:txBody>
          <a:bodyPr/>
          <a:lstStyle/>
          <a:p>
            <a:endParaRPr kumimoji="1" lang="ja-JP" altLang="en-US"/>
          </a:p>
        </p:txBody>
      </p:sp>
      <p:sp>
        <p:nvSpPr>
          <p:cNvPr id="255" name="テキスト ボックス 254">
            <a:extLst>
              <a:ext uri="{FF2B5EF4-FFF2-40B4-BE49-F238E27FC236}">
                <a16:creationId xmlns:a16="http://schemas.microsoft.com/office/drawing/2014/main" id="{D75407F8-5E92-9E05-83D9-3FEDB4244ACC}"/>
              </a:ext>
            </a:extLst>
          </p:cNvPr>
          <p:cNvSpPr txBox="1"/>
          <p:nvPr/>
        </p:nvSpPr>
        <p:spPr>
          <a:xfrm>
            <a:off x="521360" y="1419028"/>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日本</a:t>
            </a:r>
            <a:br>
              <a:rPr lang="en-US" altLang="ja-JP" b="1" dirty="0"/>
            </a:br>
            <a:r>
              <a:rPr lang="ja-JP" altLang="en-US" b="1" dirty="0"/>
              <a:t>料理</a:t>
            </a:r>
          </a:p>
        </p:txBody>
      </p:sp>
      <p:sp>
        <p:nvSpPr>
          <p:cNvPr id="256" name="テキスト ボックス 255">
            <a:extLst>
              <a:ext uri="{FF2B5EF4-FFF2-40B4-BE49-F238E27FC236}">
                <a16:creationId xmlns:a16="http://schemas.microsoft.com/office/drawing/2014/main" id="{B2DABE4E-CB8E-667D-F994-EACB9A868E79}"/>
              </a:ext>
            </a:extLst>
          </p:cNvPr>
          <p:cNvSpPr txBox="1">
            <a:spLocks/>
          </p:cNvSpPr>
          <p:nvPr/>
        </p:nvSpPr>
        <p:spPr>
          <a:xfrm>
            <a:off x="521360" y="3245969"/>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中華</a:t>
            </a:r>
            <a:br>
              <a:rPr lang="en-US" altLang="ja-JP" b="1" dirty="0"/>
            </a:br>
            <a:r>
              <a:rPr lang="ja-JP" altLang="en-US" b="1" dirty="0"/>
              <a:t>料理</a:t>
            </a:r>
          </a:p>
        </p:txBody>
      </p:sp>
      <p:sp>
        <p:nvSpPr>
          <p:cNvPr id="257" name="テキスト ボックス 256">
            <a:extLst>
              <a:ext uri="{FF2B5EF4-FFF2-40B4-BE49-F238E27FC236}">
                <a16:creationId xmlns:a16="http://schemas.microsoft.com/office/drawing/2014/main" id="{A74D028E-2167-18C8-2558-999AE695BC8D}"/>
              </a:ext>
            </a:extLst>
          </p:cNvPr>
          <p:cNvSpPr txBox="1">
            <a:spLocks/>
          </p:cNvSpPr>
          <p:nvPr/>
        </p:nvSpPr>
        <p:spPr>
          <a:xfrm>
            <a:off x="521360" y="4872545"/>
            <a:ext cx="880720" cy="148589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イタリア料理</a:t>
            </a:r>
          </a:p>
        </p:txBody>
      </p:sp>
      <p:sp>
        <p:nvSpPr>
          <p:cNvPr id="258" name="テキスト ボックス 257">
            <a:extLst>
              <a:ext uri="{FF2B5EF4-FFF2-40B4-BE49-F238E27FC236}">
                <a16:creationId xmlns:a16="http://schemas.microsoft.com/office/drawing/2014/main" id="{F8D1EB8B-0AF7-44B1-4582-B642DD2F4B1D}"/>
              </a:ext>
            </a:extLst>
          </p:cNvPr>
          <p:cNvSpPr txBox="1"/>
          <p:nvPr/>
        </p:nvSpPr>
        <p:spPr>
          <a:xfrm>
            <a:off x="1529935" y="2005062"/>
            <a:ext cx="2013366" cy="495420"/>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サバの塩焼き</a:t>
            </a:r>
          </a:p>
        </p:txBody>
      </p:sp>
      <p:sp>
        <p:nvSpPr>
          <p:cNvPr id="259" name="テキスト ボックス 258">
            <a:extLst>
              <a:ext uri="{FF2B5EF4-FFF2-40B4-BE49-F238E27FC236}">
                <a16:creationId xmlns:a16="http://schemas.microsoft.com/office/drawing/2014/main" id="{59907807-D7F1-97D5-925B-EB3A6E3502E0}"/>
              </a:ext>
            </a:extLst>
          </p:cNvPr>
          <p:cNvSpPr txBox="1"/>
          <p:nvPr/>
        </p:nvSpPr>
        <p:spPr>
          <a:xfrm>
            <a:off x="1776120" y="2584805"/>
            <a:ext cx="2013366"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豆乳鍋</a:t>
            </a:r>
          </a:p>
        </p:txBody>
      </p:sp>
      <p:sp>
        <p:nvSpPr>
          <p:cNvPr id="260" name="テキスト ボックス 259">
            <a:extLst>
              <a:ext uri="{FF2B5EF4-FFF2-40B4-BE49-F238E27FC236}">
                <a16:creationId xmlns:a16="http://schemas.microsoft.com/office/drawing/2014/main" id="{C5A69A37-2568-7A0A-419B-D1AC3E65B983}"/>
              </a:ext>
            </a:extLst>
          </p:cNvPr>
          <p:cNvSpPr txBox="1"/>
          <p:nvPr/>
        </p:nvSpPr>
        <p:spPr>
          <a:xfrm>
            <a:off x="1732158" y="3709120"/>
            <a:ext cx="1740804"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麻婆豆腐</a:t>
            </a:r>
          </a:p>
        </p:txBody>
      </p:sp>
      <p:sp>
        <p:nvSpPr>
          <p:cNvPr id="261" name="テキスト ボックス 260">
            <a:extLst>
              <a:ext uri="{FF2B5EF4-FFF2-40B4-BE49-F238E27FC236}">
                <a16:creationId xmlns:a16="http://schemas.microsoft.com/office/drawing/2014/main" id="{49763087-278F-3BBE-BDC2-55D25165A0EA}"/>
              </a:ext>
            </a:extLst>
          </p:cNvPr>
          <p:cNvSpPr txBox="1"/>
          <p:nvPr/>
        </p:nvSpPr>
        <p:spPr>
          <a:xfrm>
            <a:off x="1521143" y="4271279"/>
            <a:ext cx="2013366" cy="444802"/>
          </a:xfrm>
          <a:prstGeom prst="rect">
            <a:avLst/>
          </a:prstGeom>
          <a:solidFill>
            <a:schemeClr val="tx2">
              <a:lumMod val="40000"/>
              <a:lumOff val="60000"/>
            </a:schemeClr>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チャーハン</a:t>
            </a:r>
          </a:p>
        </p:txBody>
      </p:sp>
      <p:sp>
        <p:nvSpPr>
          <p:cNvPr id="262" name="テキスト ボックス 261">
            <a:extLst>
              <a:ext uri="{FF2B5EF4-FFF2-40B4-BE49-F238E27FC236}">
                <a16:creationId xmlns:a16="http://schemas.microsoft.com/office/drawing/2014/main" id="{16719FB5-481E-333B-9CD9-8F7459F80981}"/>
              </a:ext>
            </a:extLst>
          </p:cNvPr>
          <p:cNvSpPr txBox="1"/>
          <p:nvPr/>
        </p:nvSpPr>
        <p:spPr>
          <a:xfrm>
            <a:off x="1565105" y="5351632"/>
            <a:ext cx="2013366" cy="444802"/>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ペペロンチーノ</a:t>
            </a:r>
          </a:p>
        </p:txBody>
      </p:sp>
      <p:sp>
        <p:nvSpPr>
          <p:cNvPr id="263" name="テキスト ボックス 262">
            <a:extLst>
              <a:ext uri="{FF2B5EF4-FFF2-40B4-BE49-F238E27FC236}">
                <a16:creationId xmlns:a16="http://schemas.microsoft.com/office/drawing/2014/main" id="{2F6686DA-3011-E44C-474F-3E6C0AA4C70B}"/>
              </a:ext>
            </a:extLst>
          </p:cNvPr>
          <p:cNvSpPr txBox="1"/>
          <p:nvPr/>
        </p:nvSpPr>
        <p:spPr>
          <a:xfrm>
            <a:off x="1661820" y="5913792"/>
            <a:ext cx="2013366" cy="552019"/>
          </a:xfrm>
          <a:prstGeom prst="rect">
            <a:avLst/>
          </a:prstGeom>
          <a:solidFill>
            <a:schemeClr val="tx2">
              <a:lumMod val="40000"/>
              <a:lumOff val="60000"/>
            </a:schemeClr>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カルボナーラ</a:t>
            </a:r>
          </a:p>
        </p:txBody>
      </p:sp>
      <p:sp>
        <p:nvSpPr>
          <p:cNvPr id="264" name="テキスト ボックス 263">
            <a:extLst>
              <a:ext uri="{FF2B5EF4-FFF2-40B4-BE49-F238E27FC236}">
                <a16:creationId xmlns:a16="http://schemas.microsoft.com/office/drawing/2014/main" id="{4D9CC57F-C5D4-5C24-0775-893656F5A548}"/>
              </a:ext>
            </a:extLst>
          </p:cNvPr>
          <p:cNvSpPr txBox="1"/>
          <p:nvPr/>
        </p:nvSpPr>
        <p:spPr>
          <a:xfrm>
            <a:off x="1661820" y="1469281"/>
            <a:ext cx="2013366" cy="444802"/>
          </a:xfrm>
          <a:prstGeom prst="rect">
            <a:avLst/>
          </a:prstGeom>
          <a:solidFill>
            <a:schemeClr val="tx2">
              <a:lumMod val="40000"/>
              <a:lumOff val="60000"/>
            </a:schemeClr>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肉じゃが</a:t>
            </a:r>
          </a:p>
        </p:txBody>
      </p:sp>
      <p:cxnSp>
        <p:nvCxnSpPr>
          <p:cNvPr id="265" name="直線コネクタ 264">
            <a:extLst>
              <a:ext uri="{FF2B5EF4-FFF2-40B4-BE49-F238E27FC236}">
                <a16:creationId xmlns:a16="http://schemas.microsoft.com/office/drawing/2014/main" id="{9F16B250-9BF0-7FFB-A924-FF3B1DFE3167}"/>
              </a:ext>
            </a:extLst>
          </p:cNvPr>
          <p:cNvCxnSpPr>
            <a:cxnSpLocks/>
          </p:cNvCxnSpPr>
          <p:nvPr/>
        </p:nvCxnSpPr>
        <p:spPr>
          <a:xfrm>
            <a:off x="1506416" y="1989550"/>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直線コネクタ 265">
            <a:extLst>
              <a:ext uri="{FF2B5EF4-FFF2-40B4-BE49-F238E27FC236}">
                <a16:creationId xmlns:a16="http://schemas.microsoft.com/office/drawing/2014/main" id="{2EAD47A8-557F-362D-D461-37AC566CEFCC}"/>
              </a:ext>
            </a:extLst>
          </p:cNvPr>
          <p:cNvCxnSpPr>
            <a:cxnSpLocks/>
          </p:cNvCxnSpPr>
          <p:nvPr/>
        </p:nvCxnSpPr>
        <p:spPr>
          <a:xfrm>
            <a:off x="1506416" y="247312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直線コネクタ 266">
            <a:extLst>
              <a:ext uri="{FF2B5EF4-FFF2-40B4-BE49-F238E27FC236}">
                <a16:creationId xmlns:a16="http://schemas.microsoft.com/office/drawing/2014/main" id="{17C330A1-53D3-BA67-A7E6-303AEA3D6AA5}"/>
              </a:ext>
            </a:extLst>
          </p:cNvPr>
          <p:cNvCxnSpPr>
            <a:cxnSpLocks/>
          </p:cNvCxnSpPr>
          <p:nvPr/>
        </p:nvCxnSpPr>
        <p:spPr>
          <a:xfrm>
            <a:off x="1506416" y="3079796"/>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直線コネクタ 267">
            <a:extLst>
              <a:ext uri="{FF2B5EF4-FFF2-40B4-BE49-F238E27FC236}">
                <a16:creationId xmlns:a16="http://schemas.microsoft.com/office/drawing/2014/main" id="{2FFF2F81-9A36-E146-95A9-F614BE19F144}"/>
              </a:ext>
            </a:extLst>
          </p:cNvPr>
          <p:cNvCxnSpPr>
            <a:cxnSpLocks/>
          </p:cNvCxnSpPr>
          <p:nvPr/>
        </p:nvCxnSpPr>
        <p:spPr>
          <a:xfrm>
            <a:off x="1506416" y="3528204"/>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直線コネクタ 268">
            <a:extLst>
              <a:ext uri="{FF2B5EF4-FFF2-40B4-BE49-F238E27FC236}">
                <a16:creationId xmlns:a16="http://schemas.microsoft.com/office/drawing/2014/main" id="{C2CBAD78-A54D-79F1-7AB1-F153475B2407}"/>
              </a:ext>
            </a:extLst>
          </p:cNvPr>
          <p:cNvCxnSpPr>
            <a:cxnSpLocks/>
          </p:cNvCxnSpPr>
          <p:nvPr/>
        </p:nvCxnSpPr>
        <p:spPr>
          <a:xfrm>
            <a:off x="1506416" y="4117289"/>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直線コネクタ 269">
            <a:extLst>
              <a:ext uri="{FF2B5EF4-FFF2-40B4-BE49-F238E27FC236}">
                <a16:creationId xmlns:a16="http://schemas.microsoft.com/office/drawing/2014/main" id="{85C2E5C7-2AAF-8A1F-5E49-712B65298150}"/>
              </a:ext>
            </a:extLst>
          </p:cNvPr>
          <p:cNvCxnSpPr>
            <a:cxnSpLocks/>
          </p:cNvCxnSpPr>
          <p:nvPr/>
        </p:nvCxnSpPr>
        <p:spPr>
          <a:xfrm>
            <a:off x="1506416" y="479429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直線コネクタ 270">
            <a:extLst>
              <a:ext uri="{FF2B5EF4-FFF2-40B4-BE49-F238E27FC236}">
                <a16:creationId xmlns:a16="http://schemas.microsoft.com/office/drawing/2014/main" id="{6A749CBF-E1C4-397D-B864-4DA63BE9112E}"/>
              </a:ext>
            </a:extLst>
          </p:cNvPr>
          <p:cNvCxnSpPr>
            <a:cxnSpLocks/>
          </p:cNvCxnSpPr>
          <p:nvPr/>
        </p:nvCxnSpPr>
        <p:spPr>
          <a:xfrm>
            <a:off x="1506416" y="5348212"/>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直線コネクタ 271">
            <a:extLst>
              <a:ext uri="{FF2B5EF4-FFF2-40B4-BE49-F238E27FC236}">
                <a16:creationId xmlns:a16="http://schemas.microsoft.com/office/drawing/2014/main" id="{99DC8CE3-7B06-736A-517D-51F73466FE19}"/>
              </a:ext>
            </a:extLst>
          </p:cNvPr>
          <p:cNvCxnSpPr>
            <a:cxnSpLocks/>
          </p:cNvCxnSpPr>
          <p:nvPr/>
        </p:nvCxnSpPr>
        <p:spPr>
          <a:xfrm>
            <a:off x="1506416" y="5822997"/>
            <a:ext cx="10350622"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73" name="グループ化 272">
            <a:extLst>
              <a:ext uri="{FF2B5EF4-FFF2-40B4-BE49-F238E27FC236}">
                <a16:creationId xmlns:a16="http://schemas.microsoft.com/office/drawing/2014/main" id="{FB431740-1CD1-DA6F-BA7B-1FE6D3C4B37B}"/>
              </a:ext>
            </a:extLst>
          </p:cNvPr>
          <p:cNvGrpSpPr/>
          <p:nvPr/>
        </p:nvGrpSpPr>
        <p:grpSpPr>
          <a:xfrm>
            <a:off x="3924300" y="985109"/>
            <a:ext cx="1468018" cy="286208"/>
            <a:chOff x="2540000" y="2380792"/>
            <a:chExt cx="3175000" cy="286208"/>
          </a:xfrm>
        </p:grpSpPr>
        <p:cxnSp>
          <p:nvCxnSpPr>
            <p:cNvPr id="274" name="直線コネクタ 273">
              <a:extLst>
                <a:ext uri="{FF2B5EF4-FFF2-40B4-BE49-F238E27FC236}">
                  <a16:creationId xmlns:a16="http://schemas.microsoft.com/office/drawing/2014/main" id="{CAF2B169-BEB7-52E9-A49E-134A52F644A7}"/>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5" name="テキスト ボックス 274">
              <a:extLst>
                <a:ext uri="{FF2B5EF4-FFF2-40B4-BE49-F238E27FC236}">
                  <a16:creationId xmlns:a16="http://schemas.microsoft.com/office/drawing/2014/main" id="{C760F21D-B859-13C0-FBE7-5FBED91BB4B9}"/>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美味しさ</a:t>
              </a:r>
            </a:p>
          </p:txBody>
        </p:sp>
      </p:grpSp>
      <p:grpSp>
        <p:nvGrpSpPr>
          <p:cNvPr id="276" name="グループ化 275">
            <a:extLst>
              <a:ext uri="{FF2B5EF4-FFF2-40B4-BE49-F238E27FC236}">
                <a16:creationId xmlns:a16="http://schemas.microsoft.com/office/drawing/2014/main" id="{1E3711B1-3674-A8E3-9F2B-8E6C3D3D0F5A}"/>
              </a:ext>
            </a:extLst>
          </p:cNvPr>
          <p:cNvGrpSpPr/>
          <p:nvPr/>
        </p:nvGrpSpPr>
        <p:grpSpPr>
          <a:xfrm>
            <a:off x="6000697" y="985109"/>
            <a:ext cx="1468018" cy="286208"/>
            <a:chOff x="2540000" y="2380792"/>
            <a:chExt cx="3175000" cy="286208"/>
          </a:xfrm>
        </p:grpSpPr>
        <p:cxnSp>
          <p:nvCxnSpPr>
            <p:cNvPr id="277" name="直線コネクタ 276">
              <a:extLst>
                <a:ext uri="{FF2B5EF4-FFF2-40B4-BE49-F238E27FC236}">
                  <a16:creationId xmlns:a16="http://schemas.microsoft.com/office/drawing/2014/main" id="{F182EAED-2219-469F-3D04-B27CC39857A1}"/>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8" name="テキスト ボックス 277">
              <a:extLst>
                <a:ext uri="{FF2B5EF4-FFF2-40B4-BE49-F238E27FC236}">
                  <a16:creationId xmlns:a16="http://schemas.microsoft.com/office/drawing/2014/main" id="{9FD472E7-B91F-5884-36FF-8C2437C8C653}"/>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簡単さ</a:t>
              </a:r>
            </a:p>
          </p:txBody>
        </p:sp>
      </p:grpSp>
      <p:grpSp>
        <p:nvGrpSpPr>
          <p:cNvPr id="279" name="グループ化 278">
            <a:extLst>
              <a:ext uri="{FF2B5EF4-FFF2-40B4-BE49-F238E27FC236}">
                <a16:creationId xmlns:a16="http://schemas.microsoft.com/office/drawing/2014/main" id="{A7E7AA19-42CE-6737-057C-894B394438B3}"/>
              </a:ext>
            </a:extLst>
          </p:cNvPr>
          <p:cNvGrpSpPr/>
          <p:nvPr/>
        </p:nvGrpSpPr>
        <p:grpSpPr>
          <a:xfrm>
            <a:off x="7517721" y="985109"/>
            <a:ext cx="1468018" cy="286208"/>
            <a:chOff x="2540000" y="2380792"/>
            <a:chExt cx="3175000" cy="286208"/>
          </a:xfrm>
        </p:grpSpPr>
        <p:cxnSp>
          <p:nvCxnSpPr>
            <p:cNvPr id="280" name="直線コネクタ 279">
              <a:extLst>
                <a:ext uri="{FF2B5EF4-FFF2-40B4-BE49-F238E27FC236}">
                  <a16:creationId xmlns:a16="http://schemas.microsoft.com/office/drawing/2014/main" id="{70FD7B42-7DF0-3D57-EE48-F6BF054BA3F5}"/>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81" name="テキスト ボックス 280">
              <a:extLst>
                <a:ext uri="{FF2B5EF4-FFF2-40B4-BE49-F238E27FC236}">
                  <a16:creationId xmlns:a16="http://schemas.microsoft.com/office/drawing/2014/main" id="{07264009-9C00-D54F-9F9B-A4A1CC381881}"/>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カロリーの高さ</a:t>
              </a:r>
            </a:p>
          </p:txBody>
        </p:sp>
      </p:grpSp>
      <p:sp>
        <p:nvSpPr>
          <p:cNvPr id="282" name="テキスト ボックス 281">
            <a:extLst>
              <a:ext uri="{FF2B5EF4-FFF2-40B4-BE49-F238E27FC236}">
                <a16:creationId xmlns:a16="http://schemas.microsoft.com/office/drawing/2014/main" id="{728DCB06-5932-2620-D305-99F2D16C6B7B}"/>
              </a:ext>
            </a:extLst>
          </p:cNvPr>
          <p:cNvSpPr txBox="1"/>
          <p:nvPr/>
        </p:nvSpPr>
        <p:spPr>
          <a:xfrm>
            <a:off x="3933370" y="1469281"/>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283" name="テキスト ボックス 282">
            <a:extLst>
              <a:ext uri="{FF2B5EF4-FFF2-40B4-BE49-F238E27FC236}">
                <a16:creationId xmlns:a16="http://schemas.microsoft.com/office/drawing/2014/main" id="{67C30445-4E5B-AF3B-F4D7-5AD7E8F8C9DD}"/>
              </a:ext>
            </a:extLst>
          </p:cNvPr>
          <p:cNvSpPr txBox="1"/>
          <p:nvPr/>
        </p:nvSpPr>
        <p:spPr>
          <a:xfrm>
            <a:off x="3933370" y="2014404"/>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284" name="テキスト ボックス 283">
            <a:extLst>
              <a:ext uri="{FF2B5EF4-FFF2-40B4-BE49-F238E27FC236}">
                <a16:creationId xmlns:a16="http://schemas.microsoft.com/office/drawing/2014/main" id="{2CBB8F8B-4DF1-CA24-CE5B-56A2B8B31DB1}"/>
              </a:ext>
            </a:extLst>
          </p:cNvPr>
          <p:cNvSpPr txBox="1"/>
          <p:nvPr/>
        </p:nvSpPr>
        <p:spPr>
          <a:xfrm>
            <a:off x="3933370" y="2585904"/>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285" name="テキスト ボックス 284">
            <a:extLst>
              <a:ext uri="{FF2B5EF4-FFF2-40B4-BE49-F238E27FC236}">
                <a16:creationId xmlns:a16="http://schemas.microsoft.com/office/drawing/2014/main" id="{87857B52-4F3D-2561-A30F-65C830B5A2AD}"/>
              </a:ext>
            </a:extLst>
          </p:cNvPr>
          <p:cNvSpPr txBox="1"/>
          <p:nvPr/>
        </p:nvSpPr>
        <p:spPr>
          <a:xfrm>
            <a:off x="3933370" y="3570643"/>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286" name="テキスト ボックス 285">
            <a:extLst>
              <a:ext uri="{FF2B5EF4-FFF2-40B4-BE49-F238E27FC236}">
                <a16:creationId xmlns:a16="http://schemas.microsoft.com/office/drawing/2014/main" id="{334E30A5-3A4E-B925-C829-9D97B79246F8}"/>
              </a:ext>
            </a:extLst>
          </p:cNvPr>
          <p:cNvSpPr txBox="1"/>
          <p:nvPr/>
        </p:nvSpPr>
        <p:spPr>
          <a:xfrm>
            <a:off x="3933370" y="5425819"/>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287" name="テキスト ボックス 286">
            <a:extLst>
              <a:ext uri="{FF2B5EF4-FFF2-40B4-BE49-F238E27FC236}">
                <a16:creationId xmlns:a16="http://schemas.microsoft.com/office/drawing/2014/main" id="{8821875B-3DD1-D1DD-921F-B408D4276A9D}"/>
              </a:ext>
            </a:extLst>
          </p:cNvPr>
          <p:cNvSpPr txBox="1"/>
          <p:nvPr/>
        </p:nvSpPr>
        <p:spPr>
          <a:xfrm>
            <a:off x="3933370" y="5926981"/>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288" name="テキスト ボックス 287">
            <a:extLst>
              <a:ext uri="{FF2B5EF4-FFF2-40B4-BE49-F238E27FC236}">
                <a16:creationId xmlns:a16="http://schemas.microsoft.com/office/drawing/2014/main" id="{A603CE5D-E3E3-1798-86D2-2AF946128E7F}"/>
              </a:ext>
            </a:extLst>
          </p:cNvPr>
          <p:cNvSpPr txBox="1"/>
          <p:nvPr/>
        </p:nvSpPr>
        <p:spPr>
          <a:xfrm>
            <a:off x="3933370" y="4159727"/>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289" name="テキスト ボックス 288">
            <a:extLst>
              <a:ext uri="{FF2B5EF4-FFF2-40B4-BE49-F238E27FC236}">
                <a16:creationId xmlns:a16="http://schemas.microsoft.com/office/drawing/2014/main" id="{4A5EA055-25AD-8B23-6D97-44D9B06C3033}"/>
              </a:ext>
            </a:extLst>
          </p:cNvPr>
          <p:cNvSpPr txBox="1"/>
          <p:nvPr/>
        </p:nvSpPr>
        <p:spPr>
          <a:xfrm>
            <a:off x="5868972" y="5425819"/>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290" name="テキスト ボックス 289">
            <a:extLst>
              <a:ext uri="{FF2B5EF4-FFF2-40B4-BE49-F238E27FC236}">
                <a16:creationId xmlns:a16="http://schemas.microsoft.com/office/drawing/2014/main" id="{EA148B31-516D-3476-DA63-35729EDD9C5B}"/>
              </a:ext>
            </a:extLst>
          </p:cNvPr>
          <p:cNvSpPr txBox="1"/>
          <p:nvPr/>
        </p:nvSpPr>
        <p:spPr>
          <a:xfrm>
            <a:off x="5868972" y="5965580"/>
            <a:ext cx="1456156" cy="367605"/>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291" name="テキスト ボックス 290">
            <a:extLst>
              <a:ext uri="{FF2B5EF4-FFF2-40B4-BE49-F238E27FC236}">
                <a16:creationId xmlns:a16="http://schemas.microsoft.com/office/drawing/2014/main" id="{5429DC0A-6F16-FD0C-2402-6E04AE4C6A9E}"/>
              </a:ext>
            </a:extLst>
          </p:cNvPr>
          <p:cNvSpPr txBox="1"/>
          <p:nvPr/>
        </p:nvSpPr>
        <p:spPr>
          <a:xfrm>
            <a:off x="7529583" y="5425819"/>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292" name="テキスト ボックス 291">
            <a:extLst>
              <a:ext uri="{FF2B5EF4-FFF2-40B4-BE49-F238E27FC236}">
                <a16:creationId xmlns:a16="http://schemas.microsoft.com/office/drawing/2014/main" id="{1E89F497-BBF4-A4D9-1048-31DC4FDF4BC5}"/>
              </a:ext>
            </a:extLst>
          </p:cNvPr>
          <p:cNvSpPr txBox="1"/>
          <p:nvPr/>
        </p:nvSpPr>
        <p:spPr>
          <a:xfrm>
            <a:off x="7529583" y="5965580"/>
            <a:ext cx="1456156" cy="367605"/>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293" name="テキスト ボックス 292">
            <a:extLst>
              <a:ext uri="{FF2B5EF4-FFF2-40B4-BE49-F238E27FC236}">
                <a16:creationId xmlns:a16="http://schemas.microsoft.com/office/drawing/2014/main" id="{BFA01136-A394-99FB-5EEF-49F4EF71A875}"/>
              </a:ext>
            </a:extLst>
          </p:cNvPr>
          <p:cNvSpPr txBox="1"/>
          <p:nvPr/>
        </p:nvSpPr>
        <p:spPr>
          <a:xfrm>
            <a:off x="5868972" y="2524358"/>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294" name="テキスト ボックス 293">
            <a:extLst>
              <a:ext uri="{FF2B5EF4-FFF2-40B4-BE49-F238E27FC236}">
                <a16:creationId xmlns:a16="http://schemas.microsoft.com/office/drawing/2014/main" id="{BB395552-516A-C341-57B8-B3CA4002B7DE}"/>
              </a:ext>
            </a:extLst>
          </p:cNvPr>
          <p:cNvSpPr txBox="1"/>
          <p:nvPr/>
        </p:nvSpPr>
        <p:spPr>
          <a:xfrm>
            <a:off x="5868972" y="4230065"/>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簡単</a:t>
            </a:r>
          </a:p>
        </p:txBody>
      </p:sp>
      <p:sp>
        <p:nvSpPr>
          <p:cNvPr id="295" name="テキスト ボックス 294">
            <a:extLst>
              <a:ext uri="{FF2B5EF4-FFF2-40B4-BE49-F238E27FC236}">
                <a16:creationId xmlns:a16="http://schemas.microsoft.com/office/drawing/2014/main" id="{52AF7888-F13D-D1D6-DBAC-9F7596BF6759}"/>
              </a:ext>
            </a:extLst>
          </p:cNvPr>
          <p:cNvSpPr txBox="1"/>
          <p:nvPr/>
        </p:nvSpPr>
        <p:spPr>
          <a:xfrm>
            <a:off x="5858142" y="1460488"/>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面倒</a:t>
            </a:r>
          </a:p>
        </p:txBody>
      </p:sp>
      <p:sp>
        <p:nvSpPr>
          <p:cNvPr id="296" name="テキスト ボックス 295">
            <a:extLst>
              <a:ext uri="{FF2B5EF4-FFF2-40B4-BE49-F238E27FC236}">
                <a16:creationId xmlns:a16="http://schemas.microsoft.com/office/drawing/2014/main" id="{39F5E794-7525-E98A-ACBE-92E49F96905E}"/>
              </a:ext>
            </a:extLst>
          </p:cNvPr>
          <p:cNvSpPr txBox="1"/>
          <p:nvPr/>
        </p:nvSpPr>
        <p:spPr>
          <a:xfrm>
            <a:off x="5928539" y="2014404"/>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297" name="テキスト ボックス 296">
            <a:extLst>
              <a:ext uri="{FF2B5EF4-FFF2-40B4-BE49-F238E27FC236}">
                <a16:creationId xmlns:a16="http://schemas.microsoft.com/office/drawing/2014/main" id="{03A686D9-4E42-CCB0-5676-A8BEB37209F0}"/>
              </a:ext>
            </a:extLst>
          </p:cNvPr>
          <p:cNvSpPr txBox="1"/>
          <p:nvPr/>
        </p:nvSpPr>
        <p:spPr>
          <a:xfrm>
            <a:off x="5852727" y="3579435"/>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298" name="テキスト ボックス 297">
            <a:extLst>
              <a:ext uri="{FF2B5EF4-FFF2-40B4-BE49-F238E27FC236}">
                <a16:creationId xmlns:a16="http://schemas.microsoft.com/office/drawing/2014/main" id="{ED4DEF2C-238C-B87E-1AF7-9EF6565A91AC}"/>
              </a:ext>
            </a:extLst>
          </p:cNvPr>
          <p:cNvSpPr txBox="1"/>
          <p:nvPr/>
        </p:nvSpPr>
        <p:spPr>
          <a:xfrm>
            <a:off x="7468037" y="4181449"/>
            <a:ext cx="1456156"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299" name="テキスト ボックス 298">
            <a:extLst>
              <a:ext uri="{FF2B5EF4-FFF2-40B4-BE49-F238E27FC236}">
                <a16:creationId xmlns:a16="http://schemas.microsoft.com/office/drawing/2014/main" id="{41786472-E5B7-D8F5-067B-1FC6AB3370A4}"/>
              </a:ext>
            </a:extLst>
          </p:cNvPr>
          <p:cNvSpPr txBox="1"/>
          <p:nvPr/>
        </p:nvSpPr>
        <p:spPr>
          <a:xfrm>
            <a:off x="7548303" y="2524358"/>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300" name="テキスト ボックス 299">
            <a:extLst>
              <a:ext uri="{FF2B5EF4-FFF2-40B4-BE49-F238E27FC236}">
                <a16:creationId xmlns:a16="http://schemas.microsoft.com/office/drawing/2014/main" id="{D6EAD6A8-321B-3C14-485C-3A5239A59BB8}"/>
              </a:ext>
            </a:extLst>
          </p:cNvPr>
          <p:cNvSpPr txBox="1"/>
          <p:nvPr/>
        </p:nvSpPr>
        <p:spPr>
          <a:xfrm>
            <a:off x="7548303" y="1979235"/>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低い</a:t>
            </a:r>
          </a:p>
        </p:txBody>
      </p:sp>
      <p:sp>
        <p:nvSpPr>
          <p:cNvPr id="301" name="テキスト ボックス 300">
            <a:extLst>
              <a:ext uri="{FF2B5EF4-FFF2-40B4-BE49-F238E27FC236}">
                <a16:creationId xmlns:a16="http://schemas.microsoft.com/office/drawing/2014/main" id="{1EB27CE9-338D-9BBA-DC13-C12E080D2B89}"/>
              </a:ext>
            </a:extLst>
          </p:cNvPr>
          <p:cNvSpPr txBox="1"/>
          <p:nvPr/>
        </p:nvSpPr>
        <p:spPr>
          <a:xfrm>
            <a:off x="7529583" y="1513242"/>
            <a:ext cx="1456156" cy="444802"/>
          </a:xfrm>
          <a:prstGeom prst="rect">
            <a:avLst/>
          </a:prstGeom>
          <a:solidFill>
            <a:srgbClr val="FFC000"/>
          </a:solidFill>
          <a:ln w="9525">
            <a:solidFill>
              <a:schemeClr val="tx2"/>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302" name="テキスト ボックス 301">
            <a:extLst>
              <a:ext uri="{FF2B5EF4-FFF2-40B4-BE49-F238E27FC236}">
                <a16:creationId xmlns:a16="http://schemas.microsoft.com/office/drawing/2014/main" id="{190C7FCC-2D26-88D9-6AF0-E2E22D326505}"/>
              </a:ext>
            </a:extLst>
          </p:cNvPr>
          <p:cNvSpPr txBox="1"/>
          <p:nvPr/>
        </p:nvSpPr>
        <p:spPr>
          <a:xfrm>
            <a:off x="7327360" y="3623396"/>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303" name="二等辺三角形 302">
            <a:extLst>
              <a:ext uri="{FF2B5EF4-FFF2-40B4-BE49-F238E27FC236}">
                <a16:creationId xmlns:a16="http://schemas.microsoft.com/office/drawing/2014/main" id="{E0CF3311-AB8A-6953-C58A-F841281293B6}"/>
              </a:ext>
            </a:extLst>
          </p:cNvPr>
          <p:cNvSpPr/>
          <p:nvPr/>
        </p:nvSpPr>
        <p:spPr>
          <a:xfrm rot="5400000">
            <a:off x="9140928" y="983952"/>
            <a:ext cx="492372" cy="412957"/>
          </a:xfrm>
          <a:prstGeom prst="triangl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grpSp>
        <p:nvGrpSpPr>
          <p:cNvPr id="304" name="グループ化 303">
            <a:extLst>
              <a:ext uri="{FF2B5EF4-FFF2-40B4-BE49-F238E27FC236}">
                <a16:creationId xmlns:a16="http://schemas.microsoft.com/office/drawing/2014/main" id="{DE3C77EB-95DB-03F6-8B1A-7D9C3D37E47A}"/>
              </a:ext>
            </a:extLst>
          </p:cNvPr>
          <p:cNvGrpSpPr/>
          <p:nvPr/>
        </p:nvGrpSpPr>
        <p:grpSpPr>
          <a:xfrm>
            <a:off x="10017156" y="985109"/>
            <a:ext cx="1839882" cy="286208"/>
            <a:chOff x="2540000" y="2380792"/>
            <a:chExt cx="3175000" cy="286208"/>
          </a:xfrm>
        </p:grpSpPr>
        <p:cxnSp>
          <p:nvCxnSpPr>
            <p:cNvPr id="305" name="直線コネクタ 304">
              <a:extLst>
                <a:ext uri="{FF2B5EF4-FFF2-40B4-BE49-F238E27FC236}">
                  <a16:creationId xmlns:a16="http://schemas.microsoft.com/office/drawing/2014/main" id="{5C7686E2-A3DB-E9F8-70C7-C72827A7A3A2}"/>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06" name="テキスト ボックス 305">
              <a:extLst>
                <a:ext uri="{FF2B5EF4-FFF2-40B4-BE49-F238E27FC236}">
                  <a16:creationId xmlns:a16="http://schemas.microsoft.com/office/drawing/2014/main" id="{1B7F1D34-E8F4-993D-0E49-258501843FA7}"/>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dirty="0"/>
                <a:t>おすすめ度</a:t>
              </a:r>
            </a:p>
          </p:txBody>
        </p:sp>
      </p:grpSp>
      <p:sp>
        <p:nvSpPr>
          <p:cNvPr id="307" name="テキスト ボックス 306">
            <a:extLst>
              <a:ext uri="{FF2B5EF4-FFF2-40B4-BE49-F238E27FC236}">
                <a16:creationId xmlns:a16="http://schemas.microsoft.com/office/drawing/2014/main" id="{4F48FC83-FCA5-1740-DF08-B808DE1F40C9}"/>
              </a:ext>
            </a:extLst>
          </p:cNvPr>
          <p:cNvSpPr txBox="1"/>
          <p:nvPr/>
        </p:nvSpPr>
        <p:spPr>
          <a:xfrm>
            <a:off x="1551916" y="3120598"/>
            <a:ext cx="2013366" cy="280742"/>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ミートソースパスタ</a:t>
            </a:r>
          </a:p>
        </p:txBody>
      </p:sp>
      <p:sp>
        <p:nvSpPr>
          <p:cNvPr id="308" name="テキスト ボックス 307">
            <a:extLst>
              <a:ext uri="{FF2B5EF4-FFF2-40B4-BE49-F238E27FC236}">
                <a16:creationId xmlns:a16="http://schemas.microsoft.com/office/drawing/2014/main" id="{F872BF76-07D0-2395-C0EB-4C4261901087}"/>
              </a:ext>
            </a:extLst>
          </p:cNvPr>
          <p:cNvSpPr txBox="1"/>
          <p:nvPr/>
        </p:nvSpPr>
        <p:spPr>
          <a:xfrm>
            <a:off x="3999313" y="3065344"/>
            <a:ext cx="1456156"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非常に美味しい</a:t>
            </a:r>
          </a:p>
        </p:txBody>
      </p:sp>
      <p:sp>
        <p:nvSpPr>
          <p:cNvPr id="309" name="テキスト ボックス 308">
            <a:extLst>
              <a:ext uri="{FF2B5EF4-FFF2-40B4-BE49-F238E27FC236}">
                <a16:creationId xmlns:a16="http://schemas.microsoft.com/office/drawing/2014/main" id="{DF9A5A29-6EDC-DC27-24BF-B26CFCCD9F7F}"/>
              </a:ext>
            </a:extLst>
          </p:cNvPr>
          <p:cNvSpPr txBox="1"/>
          <p:nvPr/>
        </p:nvSpPr>
        <p:spPr>
          <a:xfrm>
            <a:off x="7595526" y="3043104"/>
            <a:ext cx="1456156"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高い</a:t>
            </a:r>
          </a:p>
        </p:txBody>
      </p:sp>
      <p:sp>
        <p:nvSpPr>
          <p:cNvPr id="310" name="テキスト ボックス 309">
            <a:extLst>
              <a:ext uri="{FF2B5EF4-FFF2-40B4-BE49-F238E27FC236}">
                <a16:creationId xmlns:a16="http://schemas.microsoft.com/office/drawing/2014/main" id="{A9CC618A-A6BC-D99B-7DA8-DC5B6BBBE30F}"/>
              </a:ext>
            </a:extLst>
          </p:cNvPr>
          <p:cNvSpPr txBox="1"/>
          <p:nvPr/>
        </p:nvSpPr>
        <p:spPr>
          <a:xfrm>
            <a:off x="5924085" y="3065344"/>
            <a:ext cx="1456156" cy="444802"/>
          </a:xfrm>
          <a:prstGeom prst="rect">
            <a:avLst/>
          </a:prstGeom>
          <a:solidFill>
            <a:srgbClr val="FF0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面倒</a:t>
            </a:r>
          </a:p>
        </p:txBody>
      </p:sp>
      <p:sp>
        <p:nvSpPr>
          <p:cNvPr id="311" name="テキスト ボックス 310">
            <a:extLst>
              <a:ext uri="{FF2B5EF4-FFF2-40B4-BE49-F238E27FC236}">
                <a16:creationId xmlns:a16="http://schemas.microsoft.com/office/drawing/2014/main" id="{4176B9E4-94C3-E363-86A7-82593452618A}"/>
              </a:ext>
            </a:extLst>
          </p:cNvPr>
          <p:cNvSpPr txBox="1"/>
          <p:nvPr/>
        </p:nvSpPr>
        <p:spPr>
          <a:xfrm>
            <a:off x="10027628" y="3043104"/>
            <a:ext cx="1825015"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面倒で高カロリー</a:t>
            </a:r>
          </a:p>
        </p:txBody>
      </p:sp>
      <p:sp>
        <p:nvSpPr>
          <p:cNvPr id="312" name="テキスト ボックス 311">
            <a:extLst>
              <a:ext uri="{FF2B5EF4-FFF2-40B4-BE49-F238E27FC236}">
                <a16:creationId xmlns:a16="http://schemas.microsoft.com/office/drawing/2014/main" id="{88D6879F-BB21-C7A1-3215-33C98B283A1E}"/>
              </a:ext>
            </a:extLst>
          </p:cNvPr>
          <p:cNvSpPr txBox="1"/>
          <p:nvPr/>
        </p:nvSpPr>
        <p:spPr>
          <a:xfrm>
            <a:off x="9961685" y="5965580"/>
            <a:ext cx="1825015" cy="367605"/>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罪悪感有</a:t>
            </a:r>
          </a:p>
        </p:txBody>
      </p:sp>
      <p:sp>
        <p:nvSpPr>
          <p:cNvPr id="313" name="テキスト ボックス 312">
            <a:extLst>
              <a:ext uri="{FF2B5EF4-FFF2-40B4-BE49-F238E27FC236}">
                <a16:creationId xmlns:a16="http://schemas.microsoft.com/office/drawing/2014/main" id="{1BE141A1-3C25-9711-4945-36093A42EF8E}"/>
              </a:ext>
            </a:extLst>
          </p:cNvPr>
          <p:cNvSpPr txBox="1"/>
          <p:nvPr/>
        </p:nvSpPr>
        <p:spPr>
          <a:xfrm>
            <a:off x="9980405" y="2524358"/>
            <a:ext cx="1825015"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ヘルシー簡単！</a:t>
            </a:r>
          </a:p>
        </p:txBody>
      </p:sp>
      <p:sp>
        <p:nvSpPr>
          <p:cNvPr id="314" name="テキスト ボックス 313">
            <a:extLst>
              <a:ext uri="{FF2B5EF4-FFF2-40B4-BE49-F238E27FC236}">
                <a16:creationId xmlns:a16="http://schemas.microsoft.com/office/drawing/2014/main" id="{636C08E0-B287-CBA4-9A59-1B1C7849F1B6}"/>
              </a:ext>
            </a:extLst>
          </p:cNvPr>
          <p:cNvSpPr txBox="1"/>
          <p:nvPr/>
        </p:nvSpPr>
        <p:spPr>
          <a:xfrm>
            <a:off x="9980405" y="1979235"/>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315" name="テキスト ボックス 314">
            <a:extLst>
              <a:ext uri="{FF2B5EF4-FFF2-40B4-BE49-F238E27FC236}">
                <a16:creationId xmlns:a16="http://schemas.microsoft.com/office/drawing/2014/main" id="{0909BAEA-8256-08F6-4334-090BBC849553}"/>
              </a:ext>
            </a:extLst>
          </p:cNvPr>
          <p:cNvSpPr txBox="1"/>
          <p:nvPr/>
        </p:nvSpPr>
        <p:spPr>
          <a:xfrm>
            <a:off x="9706708" y="3614604"/>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316" name="テキスト ボックス 315">
            <a:extLst>
              <a:ext uri="{FF2B5EF4-FFF2-40B4-BE49-F238E27FC236}">
                <a16:creationId xmlns:a16="http://schemas.microsoft.com/office/drawing/2014/main" id="{F6D2D28C-16C5-A68D-3C18-F102D4F84939}"/>
              </a:ext>
            </a:extLst>
          </p:cNvPr>
          <p:cNvSpPr txBox="1"/>
          <p:nvPr/>
        </p:nvSpPr>
        <p:spPr>
          <a:xfrm>
            <a:off x="1481578" y="4799412"/>
            <a:ext cx="2013366" cy="546160"/>
          </a:xfrm>
          <a:prstGeom prst="rect">
            <a:avLst/>
          </a:prstGeom>
          <a:solidFill>
            <a:schemeClr val="accent6"/>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t>チンジャオロース</a:t>
            </a:r>
          </a:p>
        </p:txBody>
      </p:sp>
      <p:sp>
        <p:nvSpPr>
          <p:cNvPr id="317" name="テキスト ボックス 316">
            <a:extLst>
              <a:ext uri="{FF2B5EF4-FFF2-40B4-BE49-F238E27FC236}">
                <a16:creationId xmlns:a16="http://schemas.microsoft.com/office/drawing/2014/main" id="{5E95A7D4-D029-E9CF-C8BF-D61C76C42003}"/>
              </a:ext>
            </a:extLst>
          </p:cNvPr>
          <p:cNvSpPr txBox="1"/>
          <p:nvPr/>
        </p:nvSpPr>
        <p:spPr>
          <a:xfrm>
            <a:off x="3867428" y="4788119"/>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美味しい</a:t>
            </a:r>
          </a:p>
        </p:txBody>
      </p:sp>
      <p:sp>
        <p:nvSpPr>
          <p:cNvPr id="318" name="テキスト ボックス 317">
            <a:extLst>
              <a:ext uri="{FF2B5EF4-FFF2-40B4-BE49-F238E27FC236}">
                <a16:creationId xmlns:a16="http://schemas.microsoft.com/office/drawing/2014/main" id="{040DB249-28C9-AC83-B1A3-E30E4CAB5E4D}"/>
              </a:ext>
            </a:extLst>
          </p:cNvPr>
          <p:cNvSpPr txBox="1"/>
          <p:nvPr/>
        </p:nvSpPr>
        <p:spPr>
          <a:xfrm>
            <a:off x="5857182" y="4761742"/>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まあまあ</a:t>
            </a:r>
          </a:p>
        </p:txBody>
      </p:sp>
      <p:sp>
        <p:nvSpPr>
          <p:cNvPr id="319" name="テキスト ボックス 318">
            <a:extLst>
              <a:ext uri="{FF2B5EF4-FFF2-40B4-BE49-F238E27FC236}">
                <a16:creationId xmlns:a16="http://schemas.microsoft.com/office/drawing/2014/main" id="{65BB1266-2056-AE8A-0B99-948D64195FCF}"/>
              </a:ext>
            </a:extLst>
          </p:cNvPr>
          <p:cNvSpPr txBox="1"/>
          <p:nvPr/>
        </p:nvSpPr>
        <p:spPr>
          <a:xfrm>
            <a:off x="7533979" y="4735365"/>
            <a:ext cx="1456156"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中</a:t>
            </a:r>
          </a:p>
        </p:txBody>
      </p:sp>
      <p:sp>
        <p:nvSpPr>
          <p:cNvPr id="320" name="テキスト ボックス 319">
            <a:extLst>
              <a:ext uri="{FF2B5EF4-FFF2-40B4-BE49-F238E27FC236}">
                <a16:creationId xmlns:a16="http://schemas.microsoft.com/office/drawing/2014/main" id="{D0CEE1CA-A7DD-F915-31A7-C8FCEDFDA897}"/>
              </a:ext>
            </a:extLst>
          </p:cNvPr>
          <p:cNvSpPr txBox="1"/>
          <p:nvPr/>
        </p:nvSpPr>
        <p:spPr>
          <a:xfrm>
            <a:off x="9966081" y="4735365"/>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平均点</a:t>
            </a:r>
          </a:p>
        </p:txBody>
      </p:sp>
      <p:sp>
        <p:nvSpPr>
          <p:cNvPr id="321" name="テキスト ボックス 320">
            <a:extLst>
              <a:ext uri="{FF2B5EF4-FFF2-40B4-BE49-F238E27FC236}">
                <a16:creationId xmlns:a16="http://schemas.microsoft.com/office/drawing/2014/main" id="{66859B81-B19C-89F0-9EC3-EB2FEDE512BF}"/>
              </a:ext>
            </a:extLst>
          </p:cNvPr>
          <p:cNvSpPr txBox="1"/>
          <p:nvPr/>
        </p:nvSpPr>
        <p:spPr>
          <a:xfrm>
            <a:off x="9980405" y="5434612"/>
            <a:ext cx="1825015" cy="444802"/>
          </a:xfrm>
          <a:prstGeom prst="rect">
            <a:avLst/>
          </a:prstGeom>
          <a:solidFill>
            <a:srgbClr val="92D050"/>
          </a:solidFill>
          <a:ln w="9525">
            <a:solidFill>
              <a:schemeClr val="bg1"/>
            </a:solidFill>
          </a:ln>
        </p:spPr>
        <p:txBody>
          <a:bodyPr vert="horz" wrap="square" lIns="72009" tIns="54007" rIns="72009" bIns="540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chemeClr val="bg1"/>
                </a:solidFill>
              </a:rPr>
              <a:t>お手軽美味しい</a:t>
            </a:r>
          </a:p>
        </p:txBody>
      </p:sp>
      <p:sp>
        <p:nvSpPr>
          <p:cNvPr id="322" name="テキスト ボックス 321">
            <a:extLst>
              <a:ext uri="{FF2B5EF4-FFF2-40B4-BE49-F238E27FC236}">
                <a16:creationId xmlns:a16="http://schemas.microsoft.com/office/drawing/2014/main" id="{F897B8D0-9E12-DA1E-B627-699BF8495642}"/>
              </a:ext>
            </a:extLst>
          </p:cNvPr>
          <p:cNvSpPr txBox="1"/>
          <p:nvPr/>
        </p:nvSpPr>
        <p:spPr>
          <a:xfrm>
            <a:off x="9900139" y="1438249"/>
            <a:ext cx="1825015" cy="489282"/>
          </a:xfrm>
          <a:prstGeom prst="rect">
            <a:avLst/>
          </a:prstGeom>
          <a:solidFill>
            <a:srgbClr val="FF0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大変な割には</a:t>
            </a:r>
          </a:p>
        </p:txBody>
      </p:sp>
      <p:sp>
        <p:nvSpPr>
          <p:cNvPr id="323" name="テキスト ボックス 322">
            <a:extLst>
              <a:ext uri="{FF2B5EF4-FFF2-40B4-BE49-F238E27FC236}">
                <a16:creationId xmlns:a16="http://schemas.microsoft.com/office/drawing/2014/main" id="{63B0EF23-C02E-8F25-C29A-61FD7D83EA70}"/>
              </a:ext>
            </a:extLst>
          </p:cNvPr>
          <p:cNvSpPr txBox="1"/>
          <p:nvPr/>
        </p:nvSpPr>
        <p:spPr>
          <a:xfrm>
            <a:off x="9952893" y="4265234"/>
            <a:ext cx="1825015" cy="444802"/>
          </a:xfrm>
          <a:prstGeom prst="rect">
            <a:avLst/>
          </a:prstGeom>
          <a:solidFill>
            <a:srgbClr val="FFC000"/>
          </a:solidFill>
          <a:ln w="9525">
            <a:solidFill>
              <a:schemeClr val="bg1"/>
            </a:solidFill>
          </a:ln>
        </p:spPr>
        <p:txBody>
          <a:bodyPr vert="horz" wrap="square" lIns="72009" tIns="54007" rIns="72009" bIns="54007" rtlCol="0" anchor="ctr">
            <a:noAutofit/>
          </a:bodyPr>
          <a:lstStyle>
            <a:defPPr>
              <a:defRPr lang="ja-JP"/>
            </a:defPPr>
            <a:lvl1pPr lvl="0" indent="0">
              <a:lnSpc>
                <a:spcPct val="90000"/>
              </a:lnSpc>
              <a:spcBef>
                <a:spcPct val="5000"/>
              </a:spcBef>
              <a:spcAft>
                <a:spcPct val="5000"/>
              </a:spcAft>
              <a:buFont typeface="游ゴシック Medium" panose="020B0500000000000000" pitchFamily="50" charset="-128"/>
              <a:buNone/>
              <a:defRPr sz="1600" b="1">
                <a:solidFill>
                  <a:schemeClr val="bg1"/>
                </a:solidFill>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dirty="0"/>
              <a:t>あり</a:t>
            </a:r>
          </a:p>
        </p:txBody>
      </p:sp>
      <p:sp>
        <p:nvSpPr>
          <p:cNvPr id="324" name="四角形: メモ 323">
            <a:extLst>
              <a:ext uri="{FF2B5EF4-FFF2-40B4-BE49-F238E27FC236}">
                <a16:creationId xmlns:a16="http://schemas.microsoft.com/office/drawing/2014/main" id="{31F37911-9B03-5B0F-398A-D757BB086BC7}"/>
              </a:ext>
            </a:extLst>
          </p:cNvPr>
          <p:cNvSpPr/>
          <p:nvPr/>
        </p:nvSpPr>
        <p:spPr>
          <a:xfrm>
            <a:off x="12512040" y="1991203"/>
            <a:ext cx="2468880" cy="2981227"/>
          </a:xfrm>
          <a:prstGeom prst="foldedCorner">
            <a:avLst/>
          </a:prstGeom>
          <a:solidFill>
            <a:srgbClr val="FFFF00"/>
          </a:solidFill>
        </p:spPr>
        <p:txBody>
          <a:bodyPr vert="horz" lIns="63500" tIns="63500" rIns="36000" bIns="63500" rtlCol="0">
            <a:spAutoFit/>
          </a:bodyPr>
          <a:lstStyle/>
          <a:p>
            <a:pPr marL="136525" lvl="1" indent="-136525">
              <a:lnSpc>
                <a:spcPct val="90000"/>
              </a:lnSpc>
              <a:spcBef>
                <a:spcPts val="500"/>
              </a:spcBef>
              <a:buFont typeface="游ゴシック Medium" panose="020B0500000000000000" pitchFamily="50" charset="-128"/>
              <a:buChar char="-"/>
            </a:pPr>
            <a:r>
              <a:rPr lang="ja-JP" altLang="en-US" sz="1100" dirty="0">
                <a:solidFill>
                  <a:srgbClr val="000000"/>
                </a:solidFill>
                <a:latin typeface="Meiryo UI" panose="020B0604030504040204" pitchFamily="50" charset="-128"/>
                <a:ea typeface="Meiryo UI" panose="020B0604030504040204" pitchFamily="50" charset="-128"/>
              </a:rPr>
              <a:t>フォーマッティングとは、</a:t>
            </a:r>
            <a:endParaRPr lang="en-US" altLang="ja-JP" sz="1100" dirty="0">
              <a:solidFill>
                <a:srgbClr val="000000"/>
              </a:solidFill>
              <a:latin typeface="Meiryo UI" panose="020B0604030504040204" pitchFamily="50" charset="-128"/>
              <a:ea typeface="Meiryo UI" panose="020B0604030504040204" pitchFamily="50" charset="-128"/>
            </a:endParaRPr>
          </a:p>
          <a:p>
            <a:pPr marL="593725" lvl="2" indent="-136525">
              <a:lnSpc>
                <a:spcPct val="90000"/>
              </a:lnSpc>
              <a:spcBef>
                <a:spcPts val="500"/>
              </a:spcBef>
              <a:buFont typeface="游ゴシック Medium" panose="020B0500000000000000" pitchFamily="50" charset="-128"/>
              <a:buChar char="-"/>
            </a:pPr>
            <a:r>
              <a:rPr lang="ja-JP" altLang="en-US" sz="1100" dirty="0">
                <a:solidFill>
                  <a:srgbClr val="000000"/>
                </a:solidFill>
                <a:latin typeface="Meiryo UI" panose="020B0604030504040204" pitchFamily="50" charset="-128"/>
                <a:ea typeface="Meiryo UI" panose="020B0604030504040204" pitchFamily="50" charset="-128"/>
              </a:rPr>
              <a:t>左揃え、上揃え、大きさ揃え、上下・左右に整列がが徹底されている状態です。その渋滞を目指してください。</a:t>
            </a:r>
            <a:endParaRPr lang="en-US" altLang="ja-JP" sz="1100" dirty="0">
              <a:solidFill>
                <a:srgbClr val="000000"/>
              </a:solidFill>
              <a:latin typeface="Meiryo UI" panose="020B0604030504040204" pitchFamily="50" charset="-128"/>
              <a:ea typeface="Meiryo UI" panose="020B0604030504040204" pitchFamily="50" charset="-128"/>
            </a:endParaRPr>
          </a:p>
          <a:p>
            <a:pPr marL="593725" lvl="2" indent="-136525">
              <a:lnSpc>
                <a:spcPct val="90000"/>
              </a:lnSpc>
              <a:spcBef>
                <a:spcPts val="500"/>
              </a:spcBef>
              <a:buFont typeface="游ゴシック Medium" panose="020B0500000000000000" pitchFamily="50" charset="-128"/>
              <a:buChar char="-"/>
            </a:pPr>
            <a:r>
              <a:rPr lang="ja-JP" altLang="en-US" sz="1100" dirty="0">
                <a:solidFill>
                  <a:srgbClr val="000000"/>
                </a:solidFill>
                <a:latin typeface="Meiryo UI" panose="020B0604030504040204" pitchFamily="50" charset="-128"/>
                <a:ea typeface="Meiryo UI" panose="020B0604030504040204" pitchFamily="50" charset="-128"/>
              </a:rPr>
              <a:t>各箱の枠線は有</a:t>
            </a:r>
            <a:r>
              <a:rPr lang="en-US" altLang="ja-JP" sz="1100" dirty="0">
                <a:solidFill>
                  <a:srgbClr val="000000"/>
                </a:solidFill>
                <a:latin typeface="Meiryo UI" panose="020B0604030504040204" pitchFamily="50" charset="-128"/>
                <a:ea typeface="Meiryo UI" panose="020B0604030504040204" pitchFamily="50" charset="-128"/>
              </a:rPr>
              <a:t>or</a:t>
            </a:r>
            <a:r>
              <a:rPr lang="ja-JP" altLang="en-US" sz="1100" dirty="0">
                <a:solidFill>
                  <a:srgbClr val="000000"/>
                </a:solidFill>
                <a:latin typeface="Meiryo UI" panose="020B0604030504040204" pitchFamily="50" charset="-128"/>
                <a:ea typeface="Meiryo UI" panose="020B0604030504040204" pitchFamily="50" charset="-128"/>
              </a:rPr>
              <a:t>無しで統一（今回は無しで統一）</a:t>
            </a:r>
            <a:endParaRPr lang="en-US" altLang="ja-JP" sz="1100" dirty="0">
              <a:solidFill>
                <a:srgbClr val="000000"/>
              </a:solidFill>
              <a:latin typeface="Meiryo UI" panose="020B0604030504040204" pitchFamily="50" charset="-128"/>
              <a:ea typeface="Meiryo UI" panose="020B0604030504040204" pitchFamily="50" charset="-128"/>
            </a:endParaRPr>
          </a:p>
          <a:p>
            <a:pPr marL="593725" lvl="2" indent="-136525">
              <a:lnSpc>
                <a:spcPct val="90000"/>
              </a:lnSpc>
              <a:spcBef>
                <a:spcPts val="500"/>
              </a:spcBef>
              <a:buFont typeface="游ゴシック Medium" panose="020B0500000000000000" pitchFamily="50" charset="-128"/>
              <a:buChar char="-"/>
            </a:pPr>
            <a:endParaRPr lang="en-US" altLang="ja-JP" sz="1100" dirty="0">
              <a:solidFill>
                <a:srgbClr val="000000"/>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rgbClr val="000000"/>
                </a:solidFill>
                <a:latin typeface="Meiryo UI" panose="020B0604030504040204" pitchFamily="50" charset="-128"/>
                <a:ea typeface="Meiryo UI" panose="020B0604030504040204" pitchFamily="50" charset="-128"/>
              </a:rPr>
              <a:t>注意：チンジャオロースとミートソースパスタの場所が入れ替わっているため、正しい順番に修正してください</a:t>
            </a:r>
            <a:endParaRPr lang="en-US" altLang="ja-JP" sz="1100" dirty="0">
              <a:solidFill>
                <a:srgbClr val="000000"/>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rgbClr val="000000"/>
                </a:solidFill>
                <a:latin typeface="Meiryo UI" panose="020B0604030504040204" pitchFamily="50" charset="-128"/>
                <a:ea typeface="Meiryo UI" panose="020B0604030504040204" pitchFamily="50" charset="-128"/>
              </a:rPr>
              <a:t>右上にあるのは前のページのスクリーンショットです。</a:t>
            </a:r>
            <a:br>
              <a:rPr lang="en-US" altLang="ja-JP" sz="1100" dirty="0">
                <a:solidFill>
                  <a:srgbClr val="000000"/>
                </a:solidFill>
                <a:latin typeface="Meiryo UI" panose="020B0604030504040204" pitchFamily="50" charset="-128"/>
                <a:ea typeface="Meiryo UI" panose="020B0604030504040204" pitchFamily="50" charset="-128"/>
              </a:rPr>
            </a:br>
            <a:r>
              <a:rPr lang="ja-JP" altLang="en-US" sz="1100" dirty="0">
                <a:solidFill>
                  <a:srgbClr val="000000"/>
                </a:solidFill>
                <a:latin typeface="Meiryo UI" panose="020B0604030504040204" pitchFamily="50" charset="-128"/>
                <a:ea typeface="Meiryo UI" panose="020B0604030504040204" pitchFamily="50" charset="-128"/>
              </a:rPr>
              <a:t>邪魔な場合には消して作業しましょう。</a:t>
            </a:r>
          </a:p>
        </p:txBody>
      </p:sp>
      <p:pic>
        <p:nvPicPr>
          <p:cNvPr id="325" name="図 324">
            <a:extLst>
              <a:ext uri="{FF2B5EF4-FFF2-40B4-BE49-F238E27FC236}">
                <a16:creationId xmlns:a16="http://schemas.microsoft.com/office/drawing/2014/main" id="{F20C16B8-7E50-D913-8F41-8CAE729C5A94}"/>
              </a:ext>
            </a:extLst>
          </p:cNvPr>
          <p:cNvPicPr>
            <a:picLocks/>
          </p:cNvPicPr>
          <p:nvPr/>
        </p:nvPicPr>
        <p:blipFill>
          <a:blip r:embed="rId5"/>
          <a:stretch>
            <a:fillRect/>
          </a:stretch>
        </p:blipFill>
        <p:spPr>
          <a:xfrm>
            <a:off x="12675366" y="-243839"/>
            <a:ext cx="3372356" cy="1896950"/>
          </a:xfrm>
          <a:prstGeom prst="rect">
            <a:avLst/>
          </a:prstGeom>
          <a:ln w="19050">
            <a:solidFill>
              <a:prstClr val="black"/>
            </a:solidFill>
          </a:ln>
        </p:spPr>
      </p:pic>
    </p:spTree>
    <p:extLst>
      <p:ext uri="{BB962C8B-B14F-4D97-AF65-F5344CB8AC3E}">
        <p14:creationId xmlns:p14="http://schemas.microsoft.com/office/powerpoint/2010/main" val="3389510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hape1" hidden="1">
            <a:extLst>
              <a:ext uri="{FF2B5EF4-FFF2-40B4-BE49-F238E27FC236}">
                <a16:creationId xmlns:a16="http://schemas.microsoft.com/office/drawing/2014/main" id="{77B8922A-A359-620B-B1DE-F676D735E40F}"/>
              </a:ext>
            </a:extLst>
          </p:cNvPr>
          <p:cNvGraphicFramePr>
            <a:graphicFrameLocks noChangeAspect="1"/>
          </p:cNvGraphicFramePr>
          <p:nvPr>
            <p:custDataLst>
              <p:tags r:id="rId1"/>
            </p:custDataLst>
            <p:extLst>
              <p:ext uri="{D42A27DB-BD31-4B8C-83A1-F6EECF244321}">
                <p14:modId xmlns:p14="http://schemas.microsoft.com/office/powerpoint/2010/main" val="34815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Shape1" hidden="1">
                        <a:extLst>
                          <a:ext uri="{FF2B5EF4-FFF2-40B4-BE49-F238E27FC236}">
                            <a16:creationId xmlns:a16="http://schemas.microsoft.com/office/drawing/2014/main" id="{77B8922A-A359-620B-B1DE-F676D735E4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hape4">
            <a:extLst>
              <a:ext uri="{FF2B5EF4-FFF2-40B4-BE49-F238E27FC236}">
                <a16:creationId xmlns:a16="http://schemas.microsoft.com/office/drawing/2014/main" id="{E4C0DC19-6B3E-6793-F7AD-79DCC7EB1BFE}"/>
              </a:ext>
            </a:extLst>
          </p:cNvPr>
          <p:cNvSpPr>
            <a:spLocks noGrp="1"/>
          </p:cNvSpPr>
          <p:nvPr>
            <p:ph type="title"/>
          </p:nvPr>
        </p:nvSpPr>
        <p:spPr>
          <a:xfrm>
            <a:off x="348613" y="332656"/>
            <a:ext cx="11520000" cy="539998"/>
          </a:xfrm>
        </p:spPr>
        <p:txBody>
          <a:bodyPr vert="horz"/>
          <a:lstStyle/>
          <a:p>
            <a:r>
              <a:rPr lang="en-US" altLang="ja-JP" dirty="0"/>
              <a:t>3.</a:t>
            </a:r>
            <a:r>
              <a:rPr lang="ja-JP" altLang="en-US" dirty="0"/>
              <a:t> 実践してみよう③ マトリックス＋表：目標アウトプット</a:t>
            </a:r>
          </a:p>
        </p:txBody>
      </p:sp>
      <p:sp>
        <p:nvSpPr>
          <p:cNvPr id="59" name="テキスト プレースホルダー 58">
            <a:extLst>
              <a:ext uri="{FF2B5EF4-FFF2-40B4-BE49-F238E27FC236}">
                <a16:creationId xmlns:a16="http://schemas.microsoft.com/office/drawing/2014/main" id="{A068AFBA-8940-22F6-3980-5F01BA04B014}"/>
              </a:ext>
            </a:extLst>
          </p:cNvPr>
          <p:cNvSpPr>
            <a:spLocks noGrp="1"/>
          </p:cNvSpPr>
          <p:nvPr>
            <p:ph type="body" sz="quarter" idx="15"/>
          </p:nvPr>
        </p:nvSpPr>
        <p:spPr/>
        <p:txBody>
          <a:bodyPr/>
          <a:lstStyle/>
          <a:p>
            <a:endParaRPr lang="ja-JP" altLang="en-US"/>
          </a:p>
        </p:txBody>
      </p:sp>
      <p:sp>
        <p:nvSpPr>
          <p:cNvPr id="5" name="Shape5">
            <a:extLst>
              <a:ext uri="{FF2B5EF4-FFF2-40B4-BE49-F238E27FC236}">
                <a16:creationId xmlns:a16="http://schemas.microsoft.com/office/drawing/2014/main" id="{B3F90B0E-FD84-5B93-9EAD-5F02C419E3CA}"/>
              </a:ext>
            </a:extLst>
          </p:cNvPr>
          <p:cNvSpPr>
            <a:spLocks noGrp="1"/>
          </p:cNvSpPr>
          <p:nvPr>
            <p:ph type="ftr" sz="quarter" idx="16"/>
          </p:nvPr>
        </p:nvSpPr>
        <p:spPr>
          <a:xfrm>
            <a:off x="344488" y="6499992"/>
            <a:ext cx="9540000" cy="194400"/>
          </a:xfrm>
        </p:spPr>
        <p:txBody>
          <a:bodyPr/>
          <a:lstStyle/>
          <a:p>
            <a:endParaRPr lang="ja-JP" altLang="en-US" dirty="0"/>
          </a:p>
        </p:txBody>
      </p:sp>
      <p:grpSp>
        <p:nvGrpSpPr>
          <p:cNvPr id="11" name="Shape6">
            <a:extLst>
              <a:ext uri="{FF2B5EF4-FFF2-40B4-BE49-F238E27FC236}">
                <a16:creationId xmlns:a16="http://schemas.microsoft.com/office/drawing/2014/main" id="{C2A20A97-E8D8-FDDA-962F-22509CC11A47}"/>
              </a:ext>
            </a:extLst>
          </p:cNvPr>
          <p:cNvGrpSpPr/>
          <p:nvPr/>
        </p:nvGrpSpPr>
        <p:grpSpPr>
          <a:xfrm>
            <a:off x="6930420" y="1170369"/>
            <a:ext cx="2417447" cy="286208"/>
            <a:chOff x="1219200" y="1771192"/>
            <a:chExt cx="3600000" cy="286208"/>
          </a:xfrm>
        </p:grpSpPr>
        <p:sp>
          <p:nvSpPr>
            <p:cNvPr id="9" name="Shape6-1">
              <a:extLst>
                <a:ext uri="{FF2B5EF4-FFF2-40B4-BE49-F238E27FC236}">
                  <a16:creationId xmlns:a16="http://schemas.microsoft.com/office/drawing/2014/main" id="{AD5B2F25-C2C6-67D6-EB97-0EF8F473454A}"/>
                </a:ext>
              </a:extLst>
            </p:cNvPr>
            <p:cNvSpPr txBox="1"/>
            <p:nvPr/>
          </p:nvSpPr>
          <p:spPr>
            <a:xfrm>
              <a:off x="1219200" y="1771192"/>
              <a:ext cx="3600000" cy="286208"/>
            </a:xfrm>
            <a:prstGeom prst="rect">
              <a:avLst/>
            </a:prstGeom>
          </p:spPr>
          <p:txBody>
            <a:bodyPr vert="horz" lIns="36000" tIns="36000" rIns="36000" bIns="3600" rtlCol="0" anchor="b">
              <a:spAutoFit/>
            </a:bodyPr>
            <a:lstStyle/>
            <a:p>
              <a:r>
                <a:rPr kumimoji="1" lang="ja-JP" altLang="en-US" sz="1600" b="1">
                  <a:latin typeface="+mn-ea"/>
                </a:rPr>
                <a:t>タイトル</a:t>
              </a:r>
              <a:endParaRPr kumimoji="1" lang="ja-JP" altLang="en-US" sz="1600" b="1" dirty="0">
                <a:latin typeface="+mn-ea"/>
              </a:endParaRPr>
            </a:p>
          </p:txBody>
        </p:sp>
        <p:cxnSp>
          <p:nvCxnSpPr>
            <p:cNvPr id="10" name="Shape6-2">
              <a:extLst>
                <a:ext uri="{FF2B5EF4-FFF2-40B4-BE49-F238E27FC236}">
                  <a16:creationId xmlns:a16="http://schemas.microsoft.com/office/drawing/2014/main" id="{5914439B-D268-D3B6-4A15-1C6E2DDD6965}"/>
                </a:ext>
              </a:extLst>
            </p:cNvPr>
            <p:cNvCxnSpPr/>
            <p:nvPr/>
          </p:nvCxnSpPr>
          <p:spPr>
            <a:xfrm>
              <a:off x="1219200" y="2057400"/>
              <a:ext cx="36000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2" name="Shape6">
            <a:extLst>
              <a:ext uri="{FF2B5EF4-FFF2-40B4-BE49-F238E27FC236}">
                <a16:creationId xmlns:a16="http://schemas.microsoft.com/office/drawing/2014/main" id="{DDD02482-5085-DBFA-6A75-AE9221017989}"/>
              </a:ext>
            </a:extLst>
          </p:cNvPr>
          <p:cNvGrpSpPr/>
          <p:nvPr/>
        </p:nvGrpSpPr>
        <p:grpSpPr>
          <a:xfrm>
            <a:off x="9381014" y="1170369"/>
            <a:ext cx="2417447" cy="286208"/>
            <a:chOff x="1219200" y="1771192"/>
            <a:chExt cx="3600000" cy="286208"/>
          </a:xfrm>
        </p:grpSpPr>
        <p:sp>
          <p:nvSpPr>
            <p:cNvPr id="13" name="Shape6-1">
              <a:extLst>
                <a:ext uri="{FF2B5EF4-FFF2-40B4-BE49-F238E27FC236}">
                  <a16:creationId xmlns:a16="http://schemas.microsoft.com/office/drawing/2014/main" id="{AD8E28A4-B0D2-ECD6-5579-513EBE4289B8}"/>
                </a:ext>
              </a:extLst>
            </p:cNvPr>
            <p:cNvSpPr txBox="1"/>
            <p:nvPr/>
          </p:nvSpPr>
          <p:spPr>
            <a:xfrm>
              <a:off x="1219200" y="1771192"/>
              <a:ext cx="3600000" cy="286208"/>
            </a:xfrm>
            <a:prstGeom prst="rect">
              <a:avLst/>
            </a:prstGeom>
          </p:spPr>
          <p:txBody>
            <a:bodyPr vert="horz" lIns="36000" tIns="36000" rIns="36000" bIns="3600" rtlCol="0" anchor="b">
              <a:spAutoFit/>
            </a:bodyPr>
            <a:lstStyle/>
            <a:p>
              <a:r>
                <a:rPr kumimoji="1" lang="ja-JP" altLang="en-US" sz="1600" b="1">
                  <a:latin typeface="+mn-ea"/>
                </a:rPr>
                <a:t>タイトル</a:t>
              </a:r>
              <a:endParaRPr kumimoji="1" lang="ja-JP" altLang="en-US" sz="1600" b="1" dirty="0">
                <a:latin typeface="+mn-ea"/>
              </a:endParaRPr>
            </a:p>
          </p:txBody>
        </p:sp>
        <p:cxnSp>
          <p:nvCxnSpPr>
            <p:cNvPr id="14" name="Shape6-2">
              <a:extLst>
                <a:ext uri="{FF2B5EF4-FFF2-40B4-BE49-F238E27FC236}">
                  <a16:creationId xmlns:a16="http://schemas.microsoft.com/office/drawing/2014/main" id="{79846C4F-D4E7-56EB-E296-574BEDE05C53}"/>
                </a:ext>
              </a:extLst>
            </p:cNvPr>
            <p:cNvCxnSpPr/>
            <p:nvPr/>
          </p:nvCxnSpPr>
          <p:spPr>
            <a:xfrm>
              <a:off x="1219200" y="2057400"/>
              <a:ext cx="3600000"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Shape6-1">
            <a:extLst>
              <a:ext uri="{FF2B5EF4-FFF2-40B4-BE49-F238E27FC236}">
                <a16:creationId xmlns:a16="http://schemas.microsoft.com/office/drawing/2014/main" id="{7602135C-019C-332A-8579-6948142B1F9B}"/>
              </a:ext>
            </a:extLst>
          </p:cNvPr>
          <p:cNvSpPr/>
          <p:nvPr/>
        </p:nvSpPr>
        <p:spPr>
          <a:xfrm>
            <a:off x="6089674" y="1697535"/>
            <a:ext cx="674597" cy="91440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ja-JP" altLang="en-US" sz="1600" b="1" dirty="0">
                <a:solidFill>
                  <a:schemeClr val="bg1"/>
                </a:solidFill>
                <a:latin typeface="+mn-ea"/>
              </a:rPr>
              <a:t>軸①</a:t>
            </a:r>
          </a:p>
        </p:txBody>
      </p:sp>
      <p:sp>
        <p:nvSpPr>
          <p:cNvPr id="16" name="Shape6-2">
            <a:extLst>
              <a:ext uri="{FF2B5EF4-FFF2-40B4-BE49-F238E27FC236}">
                <a16:creationId xmlns:a16="http://schemas.microsoft.com/office/drawing/2014/main" id="{0EF6CCC3-82DF-7D57-F3FF-FD668168F95D}"/>
              </a:ext>
            </a:extLst>
          </p:cNvPr>
          <p:cNvSpPr txBox="1">
            <a:spLocks/>
          </p:cNvSpPr>
          <p:nvPr/>
        </p:nvSpPr>
        <p:spPr>
          <a:xfrm>
            <a:off x="6930420" y="1697535"/>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buNone/>
            </a:pPr>
            <a:r>
              <a:rPr lang="en-US" altLang="ja-JP" dirty="0">
                <a:latin typeface="+mn-ea"/>
                <a:ea typeface="+mn-ea"/>
              </a:rPr>
              <a:t>AAA</a:t>
            </a:r>
          </a:p>
        </p:txBody>
      </p:sp>
      <p:sp>
        <p:nvSpPr>
          <p:cNvPr id="17" name="Shape6-3">
            <a:extLst>
              <a:ext uri="{FF2B5EF4-FFF2-40B4-BE49-F238E27FC236}">
                <a16:creationId xmlns:a16="http://schemas.microsoft.com/office/drawing/2014/main" id="{2F58045F-A383-05BB-A7EB-367D7D26292E}"/>
              </a:ext>
            </a:extLst>
          </p:cNvPr>
          <p:cNvSpPr txBox="1">
            <a:spLocks/>
          </p:cNvSpPr>
          <p:nvPr/>
        </p:nvSpPr>
        <p:spPr>
          <a:xfrm>
            <a:off x="9381014" y="1697535"/>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latin typeface="+mn-ea"/>
                <a:ea typeface="+mn-ea"/>
              </a:rPr>
              <a:t>EEE</a:t>
            </a:r>
            <a:endParaRPr lang="ja-JP" altLang="en-US" dirty="0">
              <a:latin typeface="+mn-ea"/>
              <a:ea typeface="+mn-ea"/>
            </a:endParaRPr>
          </a:p>
        </p:txBody>
      </p:sp>
      <p:cxnSp>
        <p:nvCxnSpPr>
          <p:cNvPr id="19" name="Shape6">
            <a:extLst>
              <a:ext uri="{FF2B5EF4-FFF2-40B4-BE49-F238E27FC236}">
                <a16:creationId xmlns:a16="http://schemas.microsoft.com/office/drawing/2014/main" id="{494E0754-F19B-1F3F-524E-6F0568010DC5}"/>
              </a:ext>
            </a:extLst>
          </p:cNvPr>
          <p:cNvCxnSpPr>
            <a:cxnSpLocks/>
          </p:cNvCxnSpPr>
          <p:nvPr/>
        </p:nvCxnSpPr>
        <p:spPr>
          <a:xfrm>
            <a:off x="6089674" y="2719027"/>
            <a:ext cx="570878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Shape7-1">
            <a:extLst>
              <a:ext uri="{FF2B5EF4-FFF2-40B4-BE49-F238E27FC236}">
                <a16:creationId xmlns:a16="http://schemas.microsoft.com/office/drawing/2014/main" id="{9CEDC89B-D134-1776-4F3E-8CA17CC9CC74}"/>
              </a:ext>
            </a:extLst>
          </p:cNvPr>
          <p:cNvSpPr/>
          <p:nvPr/>
        </p:nvSpPr>
        <p:spPr>
          <a:xfrm>
            <a:off x="6089674" y="2826119"/>
            <a:ext cx="674597" cy="91440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ja-JP" altLang="en-US" sz="1600" b="1" dirty="0">
                <a:solidFill>
                  <a:schemeClr val="bg1"/>
                </a:solidFill>
                <a:latin typeface="+mn-ea"/>
              </a:rPr>
              <a:t>軸</a:t>
            </a:r>
            <a:r>
              <a:rPr lang="ja-JP" altLang="en-US" sz="1600" b="1" dirty="0">
                <a:solidFill>
                  <a:schemeClr val="bg1"/>
                </a:solidFill>
                <a:latin typeface="+mn-ea"/>
              </a:rPr>
              <a:t>②</a:t>
            </a:r>
            <a:endParaRPr kumimoji="1" lang="ja-JP" altLang="en-US" sz="1600" b="1" dirty="0">
              <a:solidFill>
                <a:schemeClr val="bg1"/>
              </a:solidFill>
              <a:latin typeface="+mn-ea"/>
            </a:endParaRPr>
          </a:p>
        </p:txBody>
      </p:sp>
      <p:sp>
        <p:nvSpPr>
          <p:cNvPr id="25" name="Shape7-2">
            <a:extLst>
              <a:ext uri="{FF2B5EF4-FFF2-40B4-BE49-F238E27FC236}">
                <a16:creationId xmlns:a16="http://schemas.microsoft.com/office/drawing/2014/main" id="{CB614690-FDC4-06CC-DED4-704FCC43551E}"/>
              </a:ext>
            </a:extLst>
          </p:cNvPr>
          <p:cNvSpPr txBox="1">
            <a:spLocks/>
          </p:cNvSpPr>
          <p:nvPr/>
        </p:nvSpPr>
        <p:spPr>
          <a:xfrm>
            <a:off x="6930420" y="2826119"/>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latin typeface="+mn-ea"/>
                <a:ea typeface="+mn-ea"/>
              </a:rPr>
              <a:t>BBB</a:t>
            </a:r>
            <a:r>
              <a:rPr lang="ja-JP" altLang="en-US" dirty="0">
                <a:latin typeface="+mn-ea"/>
                <a:ea typeface="+mn-ea"/>
              </a:rPr>
              <a:t>　</a:t>
            </a:r>
          </a:p>
        </p:txBody>
      </p:sp>
      <p:sp>
        <p:nvSpPr>
          <p:cNvPr id="26" name="Shape7-3">
            <a:extLst>
              <a:ext uri="{FF2B5EF4-FFF2-40B4-BE49-F238E27FC236}">
                <a16:creationId xmlns:a16="http://schemas.microsoft.com/office/drawing/2014/main" id="{EBFEE131-C64A-0E1B-6418-A9F7FFB74F36}"/>
              </a:ext>
            </a:extLst>
          </p:cNvPr>
          <p:cNvSpPr txBox="1">
            <a:spLocks/>
          </p:cNvSpPr>
          <p:nvPr/>
        </p:nvSpPr>
        <p:spPr>
          <a:xfrm>
            <a:off x="9381014" y="2826119"/>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b="1" dirty="0">
                <a:solidFill>
                  <a:schemeClr val="accent1"/>
                </a:solidFill>
                <a:latin typeface="+mn-ea"/>
                <a:ea typeface="+mn-ea"/>
              </a:rPr>
              <a:t>FFF</a:t>
            </a:r>
            <a:endParaRPr lang="ja-JP" altLang="en-US" b="1" dirty="0">
              <a:solidFill>
                <a:schemeClr val="accent1"/>
              </a:solidFill>
              <a:latin typeface="+mn-ea"/>
              <a:ea typeface="+mn-ea"/>
            </a:endParaRPr>
          </a:p>
        </p:txBody>
      </p:sp>
      <p:sp>
        <p:nvSpPr>
          <p:cNvPr id="27" name="Shape7-1">
            <a:extLst>
              <a:ext uri="{FF2B5EF4-FFF2-40B4-BE49-F238E27FC236}">
                <a16:creationId xmlns:a16="http://schemas.microsoft.com/office/drawing/2014/main" id="{DAA62E29-E416-B3AF-1923-345150A7E3B8}"/>
              </a:ext>
            </a:extLst>
          </p:cNvPr>
          <p:cNvSpPr/>
          <p:nvPr/>
        </p:nvSpPr>
        <p:spPr>
          <a:xfrm>
            <a:off x="6089674" y="3954703"/>
            <a:ext cx="674597" cy="91440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ja-JP" altLang="en-US" sz="1600" b="1" dirty="0">
                <a:solidFill>
                  <a:schemeClr val="bg1"/>
                </a:solidFill>
                <a:latin typeface="+mn-ea"/>
              </a:rPr>
              <a:t>軸③</a:t>
            </a:r>
          </a:p>
        </p:txBody>
      </p:sp>
      <p:sp>
        <p:nvSpPr>
          <p:cNvPr id="28" name="Shape7-2">
            <a:extLst>
              <a:ext uri="{FF2B5EF4-FFF2-40B4-BE49-F238E27FC236}">
                <a16:creationId xmlns:a16="http://schemas.microsoft.com/office/drawing/2014/main" id="{095AAD17-07EE-E6F8-999E-7D5C7A039472}"/>
              </a:ext>
            </a:extLst>
          </p:cNvPr>
          <p:cNvSpPr txBox="1">
            <a:spLocks/>
          </p:cNvSpPr>
          <p:nvPr/>
        </p:nvSpPr>
        <p:spPr>
          <a:xfrm>
            <a:off x="6930420" y="3954703"/>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fontAlgn="base">
              <a:spcBef>
                <a:spcPct val="0"/>
              </a:spcBef>
              <a:spcAft>
                <a:spcPct val="0"/>
              </a:spcAft>
            </a:pPr>
            <a:r>
              <a:rPr lang="en-US" altLang="ja-JP" b="1" dirty="0">
                <a:solidFill>
                  <a:schemeClr val="accent1"/>
                </a:solidFill>
                <a:latin typeface="+mn-ea"/>
                <a:ea typeface="+mn-ea"/>
              </a:rPr>
              <a:t>CCC</a:t>
            </a:r>
            <a:endParaRPr lang="en-US" altLang="ja-JP" i="1" dirty="0">
              <a:latin typeface="+mn-ea"/>
              <a:ea typeface="+mn-ea"/>
            </a:endParaRPr>
          </a:p>
        </p:txBody>
      </p:sp>
      <p:sp>
        <p:nvSpPr>
          <p:cNvPr id="29" name="Shape7-3">
            <a:extLst>
              <a:ext uri="{FF2B5EF4-FFF2-40B4-BE49-F238E27FC236}">
                <a16:creationId xmlns:a16="http://schemas.microsoft.com/office/drawing/2014/main" id="{CC47D5E0-94CD-06DD-C808-D4B5CCCCC44B}"/>
              </a:ext>
            </a:extLst>
          </p:cNvPr>
          <p:cNvSpPr txBox="1">
            <a:spLocks/>
          </p:cNvSpPr>
          <p:nvPr/>
        </p:nvSpPr>
        <p:spPr>
          <a:xfrm>
            <a:off x="9381014" y="3954703"/>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a:latin typeface="+mn-ea"/>
                <a:ea typeface="+mn-ea"/>
              </a:rPr>
              <a:t>GGG</a:t>
            </a:r>
            <a:endParaRPr lang="ja-JP" altLang="en-US" dirty="0">
              <a:latin typeface="+mn-ea"/>
              <a:ea typeface="+mn-ea"/>
            </a:endParaRPr>
          </a:p>
        </p:txBody>
      </p:sp>
      <p:sp>
        <p:nvSpPr>
          <p:cNvPr id="30" name="Shape7-1">
            <a:extLst>
              <a:ext uri="{FF2B5EF4-FFF2-40B4-BE49-F238E27FC236}">
                <a16:creationId xmlns:a16="http://schemas.microsoft.com/office/drawing/2014/main" id="{01E04E86-9A96-F455-52DA-7B507D144EE2}"/>
              </a:ext>
            </a:extLst>
          </p:cNvPr>
          <p:cNvSpPr/>
          <p:nvPr/>
        </p:nvSpPr>
        <p:spPr>
          <a:xfrm>
            <a:off x="6089674" y="5083287"/>
            <a:ext cx="674597" cy="914400"/>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r>
              <a:rPr kumimoji="1" lang="ja-JP" altLang="en-US" sz="1600" b="1" dirty="0">
                <a:solidFill>
                  <a:schemeClr val="bg1"/>
                </a:solidFill>
                <a:latin typeface="+mn-ea"/>
              </a:rPr>
              <a:t>軸④</a:t>
            </a:r>
          </a:p>
        </p:txBody>
      </p:sp>
      <p:sp>
        <p:nvSpPr>
          <p:cNvPr id="31" name="Shape7-2">
            <a:extLst>
              <a:ext uri="{FF2B5EF4-FFF2-40B4-BE49-F238E27FC236}">
                <a16:creationId xmlns:a16="http://schemas.microsoft.com/office/drawing/2014/main" id="{5973BBD0-10CB-557C-340A-5FE4E20B1E17}"/>
              </a:ext>
            </a:extLst>
          </p:cNvPr>
          <p:cNvSpPr txBox="1">
            <a:spLocks/>
          </p:cNvSpPr>
          <p:nvPr/>
        </p:nvSpPr>
        <p:spPr>
          <a:xfrm>
            <a:off x="6930420" y="5083287"/>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a:latin typeface="+mn-ea"/>
                <a:ea typeface="+mn-ea"/>
              </a:rPr>
              <a:t>DDD</a:t>
            </a:r>
            <a:endParaRPr lang="ja-JP" altLang="en-US" dirty="0">
              <a:latin typeface="+mn-ea"/>
              <a:ea typeface="+mn-ea"/>
            </a:endParaRPr>
          </a:p>
        </p:txBody>
      </p:sp>
      <p:sp>
        <p:nvSpPr>
          <p:cNvPr id="32" name="Shape7-3">
            <a:extLst>
              <a:ext uri="{FF2B5EF4-FFF2-40B4-BE49-F238E27FC236}">
                <a16:creationId xmlns:a16="http://schemas.microsoft.com/office/drawing/2014/main" id="{02F0DC72-5D38-F4FD-F387-D167467ACD59}"/>
              </a:ext>
            </a:extLst>
          </p:cNvPr>
          <p:cNvSpPr txBox="1">
            <a:spLocks/>
          </p:cNvSpPr>
          <p:nvPr/>
        </p:nvSpPr>
        <p:spPr>
          <a:xfrm>
            <a:off x="9381014" y="5083287"/>
            <a:ext cx="2417447" cy="914400"/>
          </a:xfrm>
          <a:prstGeom prst="rect">
            <a:avLst/>
          </a:prstGeom>
        </p:spPr>
        <p:txBody>
          <a:bodyPr vert="horz"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Yu Gothic UI" panose="020B0500000000000000" pitchFamily="50" charset="-128"/>
                <a:ea typeface="Yu Gothic UI" panose="020B0500000000000000"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Yu Gothic UI" panose="020B0500000000000000" pitchFamily="50" charset="-128"/>
                <a:ea typeface="Yu Gothic UI" panose="020B0500000000000000"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b="1" dirty="0">
                <a:solidFill>
                  <a:schemeClr val="accent1"/>
                </a:solidFill>
                <a:latin typeface="+mn-ea"/>
                <a:ea typeface="+mn-ea"/>
              </a:rPr>
              <a:t>HHH</a:t>
            </a:r>
            <a:endParaRPr lang="ja-JP" altLang="en-US" b="1" dirty="0">
              <a:solidFill>
                <a:schemeClr val="accent1"/>
              </a:solidFill>
              <a:latin typeface="+mn-ea"/>
              <a:ea typeface="+mn-ea"/>
            </a:endParaRPr>
          </a:p>
        </p:txBody>
      </p:sp>
      <p:cxnSp>
        <p:nvCxnSpPr>
          <p:cNvPr id="33" name="Shape7">
            <a:extLst>
              <a:ext uri="{FF2B5EF4-FFF2-40B4-BE49-F238E27FC236}">
                <a16:creationId xmlns:a16="http://schemas.microsoft.com/office/drawing/2014/main" id="{F7F06C45-0F68-5916-8191-18734330A126}"/>
              </a:ext>
            </a:extLst>
          </p:cNvPr>
          <p:cNvCxnSpPr>
            <a:cxnSpLocks/>
          </p:cNvCxnSpPr>
          <p:nvPr/>
        </p:nvCxnSpPr>
        <p:spPr>
          <a:xfrm>
            <a:off x="6089674" y="3847611"/>
            <a:ext cx="570878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hape8">
            <a:extLst>
              <a:ext uri="{FF2B5EF4-FFF2-40B4-BE49-F238E27FC236}">
                <a16:creationId xmlns:a16="http://schemas.microsoft.com/office/drawing/2014/main" id="{3D8E3633-ECE9-F965-A8F7-E3DEDD414207}"/>
              </a:ext>
            </a:extLst>
          </p:cNvPr>
          <p:cNvCxnSpPr>
            <a:cxnSpLocks/>
          </p:cNvCxnSpPr>
          <p:nvPr/>
        </p:nvCxnSpPr>
        <p:spPr>
          <a:xfrm>
            <a:off x="6089674" y="4976195"/>
            <a:ext cx="5708787"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BCCE5EA-873A-3ABE-14A4-F547709ED602}"/>
              </a:ext>
            </a:extLst>
          </p:cNvPr>
          <p:cNvCxnSpPr>
            <a:cxnSpLocks/>
          </p:cNvCxnSpPr>
          <p:nvPr/>
        </p:nvCxnSpPr>
        <p:spPr>
          <a:xfrm>
            <a:off x="5828735" y="1522186"/>
            <a:ext cx="0" cy="4608286"/>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二等辺三角形 19">
            <a:extLst>
              <a:ext uri="{FF2B5EF4-FFF2-40B4-BE49-F238E27FC236}">
                <a16:creationId xmlns:a16="http://schemas.microsoft.com/office/drawing/2014/main" id="{00462E4E-6968-4CFE-D6B5-B72493F938A2}"/>
              </a:ext>
            </a:extLst>
          </p:cNvPr>
          <p:cNvSpPr/>
          <p:nvPr/>
        </p:nvSpPr>
        <p:spPr>
          <a:xfrm rot="5400000">
            <a:off x="5541353" y="1170940"/>
            <a:ext cx="635000" cy="444500"/>
          </a:xfrm>
          <a:prstGeom prst="triangl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n-ea"/>
            </a:endParaRPr>
          </a:p>
        </p:txBody>
      </p:sp>
      <p:grpSp>
        <p:nvGrpSpPr>
          <p:cNvPr id="23" name="Shape_21-1">
            <a:extLst>
              <a:ext uri="{FF2B5EF4-FFF2-40B4-BE49-F238E27FC236}">
                <a16:creationId xmlns:a16="http://schemas.microsoft.com/office/drawing/2014/main" id="{8AB9F3D8-153E-B22A-3A7B-465006B52E9E}"/>
              </a:ext>
            </a:extLst>
          </p:cNvPr>
          <p:cNvGrpSpPr/>
          <p:nvPr/>
        </p:nvGrpSpPr>
        <p:grpSpPr>
          <a:xfrm>
            <a:off x="173542" y="1763380"/>
            <a:ext cx="5197111" cy="4444854"/>
            <a:chOff x="-2388799" y="-791685"/>
            <a:chExt cx="7680773" cy="3543193"/>
          </a:xfrm>
        </p:grpSpPr>
        <p:sp>
          <p:nvSpPr>
            <p:cNvPr id="35" name="background">
              <a:extLst>
                <a:ext uri="{FF2B5EF4-FFF2-40B4-BE49-F238E27FC236}">
                  <a16:creationId xmlns:a16="http://schemas.microsoft.com/office/drawing/2014/main" id="{DE07A1CD-51B5-4AF9-0278-B214A00C4091}"/>
                </a:ext>
              </a:extLst>
            </p:cNvPr>
            <p:cNvSpPr txBox="1"/>
            <p:nvPr/>
          </p:nvSpPr>
          <p:spPr>
            <a:xfrm>
              <a:off x="2283527" y="-791685"/>
              <a:ext cx="3008447" cy="1314690"/>
            </a:xfrm>
            <a:prstGeom prst="rect">
              <a:avLst/>
            </a:prstGeom>
            <a:solidFill>
              <a:schemeClr val="accent6"/>
            </a:solidFill>
            <a:ln w="9525">
              <a:solidFill>
                <a:schemeClr val="bg1"/>
              </a:solidFill>
            </a:ln>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a:latin typeface="+mn-ea"/>
                  <a:ea typeface="+mn-ea"/>
                </a:rPr>
                <a:t>xxx</a:t>
              </a:r>
              <a:endParaRPr lang="ja-JP" altLang="en-US" dirty="0">
                <a:latin typeface="+mn-ea"/>
                <a:ea typeface="+mn-ea"/>
              </a:endParaRPr>
            </a:p>
          </p:txBody>
        </p:sp>
        <p:sp>
          <p:nvSpPr>
            <p:cNvPr id="36" name="background">
              <a:extLst>
                <a:ext uri="{FF2B5EF4-FFF2-40B4-BE49-F238E27FC236}">
                  <a16:creationId xmlns:a16="http://schemas.microsoft.com/office/drawing/2014/main" id="{A3081D39-01C0-4B1F-10F5-BC271CD0F681}"/>
                </a:ext>
              </a:extLst>
            </p:cNvPr>
            <p:cNvSpPr txBox="1"/>
            <p:nvPr/>
          </p:nvSpPr>
          <p:spPr>
            <a:xfrm>
              <a:off x="-979976" y="-791685"/>
              <a:ext cx="3008447" cy="1314690"/>
            </a:xfrm>
            <a:prstGeom prst="rect">
              <a:avLst/>
            </a:prstGeom>
            <a:solidFill>
              <a:schemeClr val="accent6"/>
            </a:solidFill>
            <a:ln w="9525">
              <a:solidFill>
                <a:schemeClr val="bg1"/>
              </a:solidFill>
            </a:ln>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a:latin typeface="+mn-ea"/>
                  <a:ea typeface="+mn-ea"/>
                </a:rPr>
                <a:t>xxx</a:t>
              </a:r>
              <a:endParaRPr lang="ja-JP" altLang="en-US" dirty="0">
                <a:latin typeface="+mn-ea"/>
                <a:ea typeface="+mn-ea"/>
              </a:endParaRPr>
            </a:p>
          </p:txBody>
        </p:sp>
        <p:sp>
          <p:nvSpPr>
            <p:cNvPr id="37" name="background">
              <a:extLst>
                <a:ext uri="{FF2B5EF4-FFF2-40B4-BE49-F238E27FC236}">
                  <a16:creationId xmlns:a16="http://schemas.microsoft.com/office/drawing/2014/main" id="{F2E7DB98-F09D-E81F-EF78-CC61ADB5AB19}"/>
                </a:ext>
              </a:extLst>
            </p:cNvPr>
            <p:cNvSpPr txBox="1"/>
            <p:nvPr/>
          </p:nvSpPr>
          <p:spPr>
            <a:xfrm>
              <a:off x="-979976" y="740886"/>
              <a:ext cx="3008447" cy="1314690"/>
            </a:xfrm>
            <a:prstGeom prst="rect">
              <a:avLst/>
            </a:prstGeom>
            <a:solidFill>
              <a:schemeClr val="accent6"/>
            </a:solidFill>
            <a:ln w="9525">
              <a:solidFill>
                <a:schemeClr val="bg1"/>
              </a:solidFill>
            </a:ln>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a:latin typeface="+mn-ea"/>
                  <a:ea typeface="+mn-ea"/>
                </a:rPr>
                <a:t>xxx</a:t>
              </a:r>
              <a:endParaRPr lang="ja-JP" altLang="en-US" dirty="0">
                <a:latin typeface="+mn-ea"/>
                <a:ea typeface="+mn-ea"/>
              </a:endParaRPr>
            </a:p>
          </p:txBody>
        </p:sp>
        <p:sp>
          <p:nvSpPr>
            <p:cNvPr id="38" name="background">
              <a:extLst>
                <a:ext uri="{FF2B5EF4-FFF2-40B4-BE49-F238E27FC236}">
                  <a16:creationId xmlns:a16="http://schemas.microsoft.com/office/drawing/2014/main" id="{C29AE8FF-AC4B-A8BA-DED5-3CCD263BBC59}"/>
                </a:ext>
              </a:extLst>
            </p:cNvPr>
            <p:cNvSpPr txBox="1"/>
            <p:nvPr/>
          </p:nvSpPr>
          <p:spPr>
            <a:xfrm>
              <a:off x="2283527" y="740886"/>
              <a:ext cx="3008447" cy="1314690"/>
            </a:xfrm>
            <a:prstGeom prst="rect">
              <a:avLst/>
            </a:prstGeom>
            <a:solidFill>
              <a:schemeClr val="accent6"/>
            </a:solidFill>
            <a:ln w="9525">
              <a:solidFill>
                <a:schemeClr val="bg1"/>
              </a:solidFill>
            </a:ln>
          </p:spPr>
          <p:txBody>
            <a:bodyPr vert="horz" wrap="square" lIns="72009" tIns="54007" rIns="72009" bIns="54007"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a:latin typeface="+mn-ea"/>
                  <a:ea typeface="+mn-ea"/>
                </a:rPr>
                <a:t>xxx</a:t>
              </a:r>
              <a:endParaRPr lang="ja-JP" altLang="en-US" dirty="0">
                <a:latin typeface="+mn-ea"/>
                <a:ea typeface="+mn-ea"/>
              </a:endParaRPr>
            </a:p>
          </p:txBody>
        </p:sp>
        <p:cxnSp>
          <p:nvCxnSpPr>
            <p:cNvPr id="39" name="直線コネクタ 38">
              <a:extLst>
                <a:ext uri="{FF2B5EF4-FFF2-40B4-BE49-F238E27FC236}">
                  <a16:creationId xmlns:a16="http://schemas.microsoft.com/office/drawing/2014/main" id="{99D3D5E3-E49C-04F9-66CA-58FFA7C60D96}"/>
                </a:ext>
              </a:extLst>
            </p:cNvPr>
            <p:cNvCxnSpPr>
              <a:cxnSpLocks/>
            </p:cNvCxnSpPr>
            <p:nvPr/>
          </p:nvCxnSpPr>
          <p:spPr>
            <a:xfrm>
              <a:off x="-1682466" y="-791685"/>
              <a:ext cx="0" cy="2847261"/>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E05B5F1-C63F-D49C-58C9-DF5C2F0BACE7}"/>
                </a:ext>
              </a:extLst>
            </p:cNvPr>
            <p:cNvCxnSpPr>
              <a:cxnSpLocks/>
            </p:cNvCxnSpPr>
            <p:nvPr/>
          </p:nvCxnSpPr>
          <p:spPr>
            <a:xfrm>
              <a:off x="-979976" y="2466662"/>
              <a:ext cx="6271950" cy="0"/>
            </a:xfrm>
            <a:prstGeom prst="line">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3EC9BAE-83B2-1A7E-D1E9-EF352276BB80}"/>
                </a:ext>
              </a:extLst>
            </p:cNvPr>
            <p:cNvSpPr txBox="1"/>
            <p:nvPr/>
          </p:nvSpPr>
          <p:spPr>
            <a:xfrm>
              <a:off x="179128" y="2126103"/>
              <a:ext cx="690238" cy="234601"/>
            </a:xfrm>
            <a:prstGeom prst="rect">
              <a:avLst/>
            </a:prstGeom>
          </p:spPr>
          <p:txBody>
            <a:bodyPr vert="horz" wrap="non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sp>
          <p:nvSpPr>
            <p:cNvPr id="42" name="テキスト ボックス 41">
              <a:extLst>
                <a:ext uri="{FF2B5EF4-FFF2-40B4-BE49-F238E27FC236}">
                  <a16:creationId xmlns:a16="http://schemas.microsoft.com/office/drawing/2014/main" id="{2033E688-CFE4-4216-512B-241113D76FA0}"/>
                </a:ext>
              </a:extLst>
            </p:cNvPr>
            <p:cNvSpPr txBox="1"/>
            <p:nvPr/>
          </p:nvSpPr>
          <p:spPr>
            <a:xfrm>
              <a:off x="3442632" y="2126103"/>
              <a:ext cx="690238" cy="234601"/>
            </a:xfrm>
            <a:prstGeom prst="rect">
              <a:avLst/>
            </a:prstGeom>
          </p:spPr>
          <p:txBody>
            <a:bodyPr vert="horz" wrap="non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sp>
          <p:nvSpPr>
            <p:cNvPr id="43" name="テキスト ボックス 42">
              <a:extLst>
                <a:ext uri="{FF2B5EF4-FFF2-40B4-BE49-F238E27FC236}">
                  <a16:creationId xmlns:a16="http://schemas.microsoft.com/office/drawing/2014/main" id="{3547D2E8-D725-4B7F-89F9-E9F5114A30AA}"/>
                </a:ext>
              </a:extLst>
            </p:cNvPr>
            <p:cNvSpPr txBox="1"/>
            <p:nvPr/>
          </p:nvSpPr>
          <p:spPr>
            <a:xfrm>
              <a:off x="1810882" y="2516907"/>
              <a:ext cx="690238" cy="234601"/>
            </a:xfrm>
            <a:prstGeom prst="rect">
              <a:avLst/>
            </a:prstGeom>
          </p:spPr>
          <p:txBody>
            <a:bodyPr vert="horz" wrap="non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sp>
          <p:nvSpPr>
            <p:cNvPr id="44" name="テキスト ボックス 43">
              <a:extLst>
                <a:ext uri="{FF2B5EF4-FFF2-40B4-BE49-F238E27FC236}">
                  <a16:creationId xmlns:a16="http://schemas.microsoft.com/office/drawing/2014/main" id="{A03D7825-0ED8-6B7E-8710-75E8E5395D3F}"/>
                </a:ext>
              </a:extLst>
            </p:cNvPr>
            <p:cNvSpPr txBox="1"/>
            <p:nvPr/>
          </p:nvSpPr>
          <p:spPr>
            <a:xfrm>
              <a:off x="-1692911" y="-251641"/>
              <a:ext cx="690238" cy="234601"/>
            </a:xfrm>
            <a:prstGeom prst="rect">
              <a:avLst/>
            </a:prstGeom>
          </p:spPr>
          <p:txBody>
            <a:bodyPr vert="horz" wrap="none" lIns="36000" tIns="36000" rIns="36000" bIns="36000" rtlCol="0" anchor="ctr">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sp>
          <p:nvSpPr>
            <p:cNvPr id="45" name="テキスト ボックス 44">
              <a:extLst>
                <a:ext uri="{FF2B5EF4-FFF2-40B4-BE49-F238E27FC236}">
                  <a16:creationId xmlns:a16="http://schemas.microsoft.com/office/drawing/2014/main" id="{A8DCCBEB-520E-0D1C-FCEB-CA9FB1D691FE}"/>
                </a:ext>
              </a:extLst>
            </p:cNvPr>
            <p:cNvSpPr txBox="1"/>
            <p:nvPr/>
          </p:nvSpPr>
          <p:spPr>
            <a:xfrm>
              <a:off x="-1692911" y="1280930"/>
              <a:ext cx="690238" cy="234601"/>
            </a:xfrm>
            <a:prstGeom prst="rect">
              <a:avLst/>
            </a:prstGeom>
          </p:spPr>
          <p:txBody>
            <a:bodyPr vert="horz" wrap="none" lIns="36000" tIns="36000" rIns="36000" bIns="36000" rtlCol="0" anchor="ctr">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sp>
          <p:nvSpPr>
            <p:cNvPr id="46" name="テキスト ボックス 45">
              <a:extLst>
                <a:ext uri="{FF2B5EF4-FFF2-40B4-BE49-F238E27FC236}">
                  <a16:creationId xmlns:a16="http://schemas.microsoft.com/office/drawing/2014/main" id="{5108628A-A1C8-106B-5581-E656B09355C7}"/>
                </a:ext>
              </a:extLst>
            </p:cNvPr>
            <p:cNvSpPr txBox="1"/>
            <p:nvPr/>
          </p:nvSpPr>
          <p:spPr>
            <a:xfrm>
              <a:off x="-2388799" y="514644"/>
              <a:ext cx="690238" cy="234601"/>
            </a:xfrm>
            <a:prstGeom prst="rect">
              <a:avLst/>
            </a:prstGeom>
          </p:spPr>
          <p:txBody>
            <a:bodyPr vert="horz" wrap="none" lIns="36000" tIns="36000" rIns="36000" bIns="36000" rtlCol="0" anchor="ctr">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spcBef>
                  <a:spcPct val="5000"/>
                </a:spcBef>
                <a:spcAft>
                  <a:spcPct val="5000"/>
                </a:spcAft>
              </a:pPr>
              <a:r>
                <a:rPr lang="en-US" altLang="ja-JP" b="1" dirty="0">
                  <a:latin typeface="+mn-ea"/>
                  <a:ea typeface="+mn-ea"/>
                </a:rPr>
                <a:t>xxx</a:t>
              </a:r>
              <a:endParaRPr lang="ja-JP" altLang="en-US" b="1" dirty="0">
                <a:latin typeface="+mn-ea"/>
                <a:ea typeface="+mn-ea"/>
              </a:endParaRPr>
            </a:p>
          </p:txBody>
        </p:sp>
      </p:grpSp>
      <p:grpSp>
        <p:nvGrpSpPr>
          <p:cNvPr id="49" name="グループ化 48">
            <a:extLst>
              <a:ext uri="{FF2B5EF4-FFF2-40B4-BE49-F238E27FC236}">
                <a16:creationId xmlns:a16="http://schemas.microsoft.com/office/drawing/2014/main" id="{7A34DB78-20C6-12C9-D059-BDFD9AA11CD1}"/>
              </a:ext>
            </a:extLst>
          </p:cNvPr>
          <p:cNvGrpSpPr/>
          <p:nvPr/>
        </p:nvGrpSpPr>
        <p:grpSpPr>
          <a:xfrm>
            <a:off x="387108" y="1145448"/>
            <a:ext cx="4995659" cy="286208"/>
            <a:chOff x="2540000" y="2380792"/>
            <a:chExt cx="3175000" cy="286208"/>
          </a:xfrm>
        </p:grpSpPr>
        <p:cxnSp>
          <p:nvCxnSpPr>
            <p:cNvPr id="47" name="直線コネクタ 46">
              <a:extLst>
                <a:ext uri="{FF2B5EF4-FFF2-40B4-BE49-F238E27FC236}">
                  <a16:creationId xmlns:a16="http://schemas.microsoft.com/office/drawing/2014/main" id="{1062D2F9-D11B-F094-DD06-C6AC1E73AE2D}"/>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8" name="テキスト ボックス 47">
              <a:extLst>
                <a:ext uri="{FF2B5EF4-FFF2-40B4-BE49-F238E27FC236}">
                  <a16:creationId xmlns:a16="http://schemas.microsoft.com/office/drawing/2014/main" id="{359B9E19-CF7C-3998-3675-B465D4223C85}"/>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ja-JP" altLang="en-US" sz="1600" b="1">
                  <a:latin typeface="+mn-ea"/>
                </a:rPr>
                <a:t>タイトル</a:t>
              </a:r>
              <a:endParaRPr kumimoji="1" lang="ja-JP" altLang="en-US" sz="1600" b="1" dirty="0">
                <a:latin typeface="+mn-ea"/>
              </a:endParaRPr>
            </a:p>
          </p:txBody>
        </p:sp>
      </p:grpSp>
      <p:sp>
        <p:nvSpPr>
          <p:cNvPr id="55" name="正方形/長方形 54">
            <a:extLst>
              <a:ext uri="{FF2B5EF4-FFF2-40B4-BE49-F238E27FC236}">
                <a16:creationId xmlns:a16="http://schemas.microsoft.com/office/drawing/2014/main" id="{5D502EC0-81EC-E88F-289F-25B571D4A8DF}"/>
              </a:ext>
            </a:extLst>
          </p:cNvPr>
          <p:cNvSpPr/>
          <p:nvPr/>
        </p:nvSpPr>
        <p:spPr>
          <a:xfrm>
            <a:off x="10190480" y="0"/>
            <a:ext cx="2001520" cy="35527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spAutoFit/>
          </a:bodyPr>
          <a:lstStyle/>
          <a:p>
            <a:pPr algn="l"/>
            <a:r>
              <a:rPr lang="ja-JP" altLang="en-US" sz="1600" b="1" dirty="0">
                <a:solidFill>
                  <a:schemeClr val="bg1"/>
                </a:solidFill>
                <a:latin typeface="Meiryo UI" panose="020B0604030504040204" pitchFamily="50" charset="-128"/>
                <a:ea typeface="Meiryo UI" panose="020B0604030504040204" pitchFamily="50" charset="-128"/>
              </a:rPr>
              <a:t>目標時間：</a:t>
            </a:r>
            <a:r>
              <a:rPr lang="en-US" altLang="ja-JP" sz="1600" b="1" dirty="0">
                <a:solidFill>
                  <a:schemeClr val="bg1"/>
                </a:solidFill>
                <a:latin typeface="Meiryo UI" panose="020B0604030504040204" pitchFamily="50" charset="-128"/>
                <a:ea typeface="Meiryo UI" panose="020B0604030504040204" pitchFamily="50" charset="-128"/>
              </a:rPr>
              <a:t>5</a:t>
            </a:r>
            <a:r>
              <a:rPr lang="ja-JP" altLang="en-US" sz="1600" b="1" dirty="0">
                <a:solidFill>
                  <a:schemeClr val="bg1"/>
                </a:solidFill>
                <a:latin typeface="Meiryo UI" panose="020B0604030504040204" pitchFamily="50" charset="-128"/>
                <a:ea typeface="Meiryo UI" panose="020B0604030504040204" pitchFamily="50" charset="-128"/>
              </a:rPr>
              <a:t>分</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934675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4EF4-C828-F928-61EE-3ECAA868E29B}"/>
            </a:ext>
          </a:extLst>
        </p:cNvPr>
        <p:cNvGrpSpPr/>
        <p:nvPr/>
      </p:nvGrpSpPr>
      <p:grpSpPr>
        <a:xfrm>
          <a:off x="0" y="0"/>
          <a:ext cx="0" cy="0"/>
          <a:chOff x="0" y="0"/>
          <a:chExt cx="0" cy="0"/>
        </a:xfrm>
      </p:grpSpPr>
      <p:graphicFrame>
        <p:nvGraphicFramePr>
          <p:cNvPr id="6" name="Shape1" hidden="1">
            <a:extLst>
              <a:ext uri="{FF2B5EF4-FFF2-40B4-BE49-F238E27FC236}">
                <a16:creationId xmlns:a16="http://schemas.microsoft.com/office/drawing/2014/main" id="{C91B1910-5985-D571-3485-98E4C0D32286}"/>
              </a:ext>
            </a:extLst>
          </p:cNvPr>
          <p:cNvGraphicFramePr>
            <a:graphicFrameLocks noChangeAspect="1"/>
          </p:cNvGraphicFramePr>
          <p:nvPr>
            <p:custDataLst>
              <p:tags r:id="rId1"/>
            </p:custDataLst>
            <p:extLst>
              <p:ext uri="{D42A27DB-BD31-4B8C-83A1-F6EECF244321}">
                <p14:modId xmlns:p14="http://schemas.microsoft.com/office/powerpoint/2010/main" val="3365826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Shape1" hidden="1">
                        <a:extLst>
                          <a:ext uri="{FF2B5EF4-FFF2-40B4-BE49-F238E27FC236}">
                            <a16:creationId xmlns:a16="http://schemas.microsoft.com/office/drawing/2014/main" id="{77B8922A-A359-620B-B1DE-F676D735E4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hape4">
            <a:extLst>
              <a:ext uri="{FF2B5EF4-FFF2-40B4-BE49-F238E27FC236}">
                <a16:creationId xmlns:a16="http://schemas.microsoft.com/office/drawing/2014/main" id="{3A566505-B1FC-A6BE-B2B5-76F9BC3F2BC3}"/>
              </a:ext>
            </a:extLst>
          </p:cNvPr>
          <p:cNvSpPr>
            <a:spLocks noGrp="1"/>
          </p:cNvSpPr>
          <p:nvPr>
            <p:ph type="title"/>
          </p:nvPr>
        </p:nvSpPr>
        <p:spPr>
          <a:xfrm>
            <a:off x="348613" y="332656"/>
            <a:ext cx="11520000" cy="539998"/>
          </a:xfrm>
        </p:spPr>
        <p:txBody>
          <a:bodyPr vert="horz"/>
          <a:lstStyle/>
          <a:p>
            <a:r>
              <a:rPr lang="en-US" altLang="ja-JP" dirty="0"/>
              <a:t>3.</a:t>
            </a:r>
            <a:r>
              <a:rPr lang="ja-JP" altLang="en-US" dirty="0"/>
              <a:t> 実践してみよう③  マトリックス＋表：実践</a:t>
            </a:r>
            <a:br>
              <a:rPr lang="en-US" altLang="ja-JP" dirty="0"/>
            </a:br>
            <a:r>
              <a:rPr lang="ja-JP" altLang="en-US" dirty="0"/>
              <a:t>前のページの内容をこのページで作成してください</a:t>
            </a:r>
          </a:p>
        </p:txBody>
      </p:sp>
      <p:sp>
        <p:nvSpPr>
          <p:cNvPr id="59" name="テキスト プレースホルダー 58">
            <a:extLst>
              <a:ext uri="{FF2B5EF4-FFF2-40B4-BE49-F238E27FC236}">
                <a16:creationId xmlns:a16="http://schemas.microsoft.com/office/drawing/2014/main" id="{A8A8A66B-F9C4-CA89-25B7-9F06E26306F6}"/>
              </a:ext>
            </a:extLst>
          </p:cNvPr>
          <p:cNvSpPr>
            <a:spLocks noGrp="1"/>
          </p:cNvSpPr>
          <p:nvPr>
            <p:ph type="body" sz="quarter" idx="15"/>
          </p:nvPr>
        </p:nvSpPr>
        <p:spPr/>
        <p:txBody>
          <a:bodyPr/>
          <a:lstStyle/>
          <a:p>
            <a:endParaRPr lang="ja-JP" altLang="en-US"/>
          </a:p>
        </p:txBody>
      </p:sp>
      <p:sp>
        <p:nvSpPr>
          <p:cNvPr id="5" name="Shape5">
            <a:extLst>
              <a:ext uri="{FF2B5EF4-FFF2-40B4-BE49-F238E27FC236}">
                <a16:creationId xmlns:a16="http://schemas.microsoft.com/office/drawing/2014/main" id="{3F63C1AE-2629-154E-DB06-B63BE2878E48}"/>
              </a:ext>
            </a:extLst>
          </p:cNvPr>
          <p:cNvSpPr>
            <a:spLocks noGrp="1"/>
          </p:cNvSpPr>
          <p:nvPr>
            <p:ph type="ftr" sz="quarter" idx="16"/>
          </p:nvPr>
        </p:nvSpPr>
        <p:spPr>
          <a:xfrm>
            <a:off x="344488" y="6499992"/>
            <a:ext cx="9540000" cy="194400"/>
          </a:xfrm>
        </p:spPr>
        <p:txBody>
          <a:bodyPr/>
          <a:lstStyle/>
          <a:p>
            <a:endParaRPr lang="ja-JP" altLang="en-US" dirty="0"/>
          </a:p>
        </p:txBody>
      </p:sp>
      <p:sp>
        <p:nvSpPr>
          <p:cNvPr id="9" name="正方形/長方形 8">
            <a:extLst>
              <a:ext uri="{FF2B5EF4-FFF2-40B4-BE49-F238E27FC236}">
                <a16:creationId xmlns:a16="http://schemas.microsoft.com/office/drawing/2014/main" id="{24F72761-8837-3F6B-DC28-CE96AB9C08EF}"/>
              </a:ext>
            </a:extLst>
          </p:cNvPr>
          <p:cNvSpPr/>
          <p:nvPr/>
        </p:nvSpPr>
        <p:spPr>
          <a:xfrm>
            <a:off x="9388158" y="2096566"/>
            <a:ext cx="2468880" cy="585288"/>
          </a:xfrm>
          <a:prstGeom prst="rect">
            <a:avLst/>
          </a:prstGeom>
          <a:solidFill>
            <a:schemeClr val="accent3"/>
          </a:solidFill>
        </p:spPr>
        <p:txBody>
          <a:bodyPr vert="horz" lIns="63500" tIns="63500" rIns="36000" bIns="63500" rtlCol="0">
            <a:spAutoFit/>
          </a:bodyPr>
          <a:lstStyle/>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右上にあるのは前のページのスクリーンショット</a:t>
            </a:r>
            <a:r>
              <a:rPr lang="ja-JP" altLang="en-US" sz="1100">
                <a:solidFill>
                  <a:schemeClr val="bg1"/>
                </a:solidFill>
                <a:latin typeface="Meiryo UI" panose="020B0604030504040204" pitchFamily="50" charset="-128"/>
                <a:ea typeface="Meiryo UI" panose="020B0604030504040204" pitchFamily="50" charset="-128"/>
              </a:rPr>
              <a:t>です。</a:t>
            </a:r>
            <a:br>
              <a:rPr lang="en-US" altLang="ja-JP" sz="1100" dirty="0">
                <a:solidFill>
                  <a:schemeClr val="bg1"/>
                </a:solidFill>
                <a:latin typeface="Meiryo UI" panose="020B0604030504040204" pitchFamily="50" charset="-128"/>
                <a:ea typeface="Meiryo UI" panose="020B0604030504040204" pitchFamily="50" charset="-128"/>
              </a:rPr>
            </a:br>
            <a:r>
              <a:rPr lang="ja-JP" altLang="en-US" sz="1100" dirty="0">
                <a:solidFill>
                  <a:schemeClr val="bg1"/>
                </a:solidFill>
                <a:latin typeface="Meiryo UI" panose="020B0604030504040204" pitchFamily="50" charset="-128"/>
                <a:ea typeface="Meiryo UI" panose="020B0604030504040204" pitchFamily="50" charset="-128"/>
              </a:rPr>
              <a:t>邪魔な場合には消して作業しましょう。</a:t>
            </a:r>
          </a:p>
        </p:txBody>
      </p:sp>
      <p:pic>
        <p:nvPicPr>
          <p:cNvPr id="57" name="図 56">
            <a:extLst>
              <a:ext uri="{FF2B5EF4-FFF2-40B4-BE49-F238E27FC236}">
                <a16:creationId xmlns:a16="http://schemas.microsoft.com/office/drawing/2014/main" id="{EF7259FB-578D-30FB-D175-8ADB446A6312}"/>
              </a:ext>
            </a:extLst>
          </p:cNvPr>
          <p:cNvPicPr>
            <a:picLocks/>
          </p:cNvPicPr>
          <p:nvPr/>
        </p:nvPicPr>
        <p:blipFill>
          <a:blip r:embed="rId5"/>
          <a:stretch>
            <a:fillRect/>
          </a:stretch>
        </p:blipFill>
        <p:spPr>
          <a:xfrm>
            <a:off x="8819644" y="0"/>
            <a:ext cx="3372356" cy="1896950"/>
          </a:xfrm>
          <a:prstGeom prst="rect">
            <a:avLst/>
          </a:prstGeom>
          <a:ln>
            <a:solidFill>
              <a:schemeClr val="tx1"/>
            </a:solidFill>
          </a:ln>
        </p:spPr>
      </p:pic>
    </p:spTree>
    <p:extLst>
      <p:ext uri="{BB962C8B-B14F-4D97-AF65-F5344CB8AC3E}">
        <p14:creationId xmlns:p14="http://schemas.microsoft.com/office/powerpoint/2010/main" val="1491338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hape1" hidden="1">
            <a:extLst>
              <a:ext uri="{FF2B5EF4-FFF2-40B4-BE49-F238E27FC236}">
                <a16:creationId xmlns:a16="http://schemas.microsoft.com/office/drawing/2014/main" id="{55FDD646-AD97-D02F-B254-465376B2D94A}"/>
              </a:ext>
            </a:extLst>
          </p:cNvPr>
          <p:cNvGraphicFramePr>
            <a:graphicFrameLocks noChangeAspect="1"/>
          </p:cNvGraphicFramePr>
          <p:nvPr>
            <p:custDataLst>
              <p:tags r:id="rId1"/>
            </p:custDataLst>
            <p:extLst>
              <p:ext uri="{D42A27DB-BD31-4B8C-83A1-F6EECF244321}">
                <p14:modId xmlns:p14="http://schemas.microsoft.com/office/powerpoint/2010/main" val="18591358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Shape1" hidden="1">
                        <a:extLst>
                          <a:ext uri="{FF2B5EF4-FFF2-40B4-BE49-F238E27FC236}">
                            <a16:creationId xmlns:a16="http://schemas.microsoft.com/office/drawing/2014/main" id="{55FDD646-AD97-D02F-B254-465376B2D94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Shape3">
            <a:extLst>
              <a:ext uri="{FF2B5EF4-FFF2-40B4-BE49-F238E27FC236}">
                <a16:creationId xmlns:a16="http://schemas.microsoft.com/office/drawing/2014/main" id="{83BC9210-03A0-2745-6A7E-BA65CBCFD4FE}"/>
              </a:ext>
            </a:extLst>
          </p:cNvPr>
          <p:cNvSpPr>
            <a:spLocks noGrp="1"/>
          </p:cNvSpPr>
          <p:nvPr>
            <p:ph type="title"/>
          </p:nvPr>
        </p:nvSpPr>
        <p:spPr/>
        <p:txBody>
          <a:bodyPr vert="horz"/>
          <a:lstStyle/>
          <a:p>
            <a:r>
              <a:rPr lang="en-US" altLang="ja-JP" dirty="0"/>
              <a:t>3.</a:t>
            </a:r>
            <a:r>
              <a:rPr lang="ja-JP" altLang="en-US" dirty="0"/>
              <a:t> 実践してみよう③ マトリックス＋表：やり方解説</a:t>
            </a:r>
            <a:endParaRPr kumimoji="1" lang="ja-JP" altLang="en-US" dirty="0"/>
          </a:p>
        </p:txBody>
      </p:sp>
      <p:sp>
        <p:nvSpPr>
          <p:cNvPr id="2" name="テキスト プレースホルダー 1">
            <a:extLst>
              <a:ext uri="{FF2B5EF4-FFF2-40B4-BE49-F238E27FC236}">
                <a16:creationId xmlns:a16="http://schemas.microsoft.com/office/drawing/2014/main" id="{4E48A457-45FB-7924-8E2D-4A51B70D0772}"/>
              </a:ext>
            </a:extLst>
          </p:cNvPr>
          <p:cNvSpPr>
            <a:spLocks noGrp="1"/>
          </p:cNvSpPr>
          <p:nvPr>
            <p:ph type="body" sz="quarter" idx="15"/>
          </p:nvPr>
        </p:nvSpPr>
        <p:spPr/>
        <p:txBody>
          <a:bodyPr/>
          <a:lstStyle/>
          <a:p>
            <a:endParaRPr lang="ja-JP" altLang="en-US"/>
          </a:p>
        </p:txBody>
      </p:sp>
      <p:sp>
        <p:nvSpPr>
          <p:cNvPr id="5" name="Shape4">
            <a:extLst>
              <a:ext uri="{FF2B5EF4-FFF2-40B4-BE49-F238E27FC236}">
                <a16:creationId xmlns:a16="http://schemas.microsoft.com/office/drawing/2014/main" id="{96A8BC24-447D-2AAF-BA3A-14916C6CDE79}"/>
              </a:ext>
            </a:extLst>
          </p:cNvPr>
          <p:cNvSpPr>
            <a:spLocks noGrp="1"/>
          </p:cNvSpPr>
          <p:nvPr>
            <p:ph type="ftr" sz="quarter" idx="16"/>
          </p:nvPr>
        </p:nvSpPr>
        <p:spPr/>
        <p:txBody>
          <a:bodyPr/>
          <a:lstStyle/>
          <a:p>
            <a:endParaRPr lang="ja-JP" altLang="en-US" dirty="0"/>
          </a:p>
        </p:txBody>
      </p:sp>
      <p:pic>
        <p:nvPicPr>
          <p:cNvPr id="21" name="図 20">
            <a:extLst>
              <a:ext uri="{FF2B5EF4-FFF2-40B4-BE49-F238E27FC236}">
                <a16:creationId xmlns:a16="http://schemas.microsoft.com/office/drawing/2014/main" id="{E25CC819-30F6-058A-242A-BC9554DDC271}"/>
              </a:ext>
            </a:extLst>
          </p:cNvPr>
          <p:cNvPicPr>
            <a:picLocks noChangeAspect="1"/>
          </p:cNvPicPr>
          <p:nvPr/>
        </p:nvPicPr>
        <p:blipFill>
          <a:blip r:embed="rId5"/>
          <a:stretch>
            <a:fillRect/>
          </a:stretch>
        </p:blipFill>
        <p:spPr>
          <a:xfrm>
            <a:off x="8819644" y="0"/>
            <a:ext cx="3372356" cy="1896950"/>
          </a:xfrm>
          <a:prstGeom prst="rect">
            <a:avLst/>
          </a:prstGeom>
          <a:ln>
            <a:solidFill>
              <a:schemeClr val="tx1"/>
            </a:solidFill>
          </a:ln>
        </p:spPr>
      </p:pic>
    </p:spTree>
    <p:extLst>
      <p:ext uri="{BB962C8B-B14F-4D97-AF65-F5344CB8AC3E}">
        <p14:creationId xmlns:p14="http://schemas.microsoft.com/office/powerpoint/2010/main" val="2644504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B9EEA-6F65-0019-B259-DDB2459A72A4}"/>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536934BA-5FA8-77FF-EC32-8B55B3786226}"/>
              </a:ext>
            </a:extLst>
          </p:cNvPr>
          <p:cNvGraphicFramePr>
            <a:graphicFrameLocks noChangeAspect="1"/>
          </p:cNvGraphicFramePr>
          <p:nvPr>
            <p:custDataLst>
              <p:tags r:id="rId1"/>
            </p:custDataLst>
            <p:extLst>
              <p:ext uri="{D42A27DB-BD31-4B8C-83A1-F6EECF244321}">
                <p14:modId xmlns:p14="http://schemas.microsoft.com/office/powerpoint/2010/main" val="3018513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35" name="think-cell data - do not delete" hidden="1">
                        <a:extLst>
                          <a:ext uri="{FF2B5EF4-FFF2-40B4-BE49-F238E27FC236}">
                            <a16:creationId xmlns:a16="http://schemas.microsoft.com/office/drawing/2014/main" id="{EBD34BA5-55FE-FD75-D521-2403C800C2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B4BB6B16-9A35-7F3A-1A3D-BF1299104A09}"/>
              </a:ext>
            </a:extLst>
          </p:cNvPr>
          <p:cNvSpPr>
            <a:spLocks noGrp="1"/>
          </p:cNvSpPr>
          <p:nvPr>
            <p:ph type="title"/>
          </p:nvPr>
        </p:nvSpPr>
        <p:spPr/>
        <p:txBody>
          <a:bodyPr vert="horz"/>
          <a:lstStyle/>
          <a:p>
            <a:r>
              <a:rPr lang="en-US" altLang="ja-JP" dirty="0"/>
              <a:t>3.</a:t>
            </a:r>
            <a:r>
              <a:rPr lang="ja-JP" altLang="en-US" dirty="0"/>
              <a:t> 実践してみよう④ テキストボックス</a:t>
            </a:r>
            <a:endParaRPr kumimoji="1" lang="ja-JP" altLang="en-US" dirty="0"/>
          </a:p>
        </p:txBody>
      </p:sp>
      <p:sp>
        <p:nvSpPr>
          <p:cNvPr id="3" name="テキスト プレースホルダー 2">
            <a:extLst>
              <a:ext uri="{FF2B5EF4-FFF2-40B4-BE49-F238E27FC236}">
                <a16:creationId xmlns:a16="http://schemas.microsoft.com/office/drawing/2014/main" id="{40FB803E-DC5C-308D-DB8F-1154A45C38F9}"/>
              </a:ext>
            </a:extLst>
          </p:cNvPr>
          <p:cNvSpPr>
            <a:spLocks noGrp="1"/>
          </p:cNvSpPr>
          <p:nvPr>
            <p:ph type="body" sz="quarter" idx="15"/>
          </p:nvPr>
        </p:nvSpPr>
        <p:spPr/>
        <p:txBody>
          <a:bodyPr/>
          <a:lstStyle/>
          <a:p>
            <a:endParaRPr kumimoji="1" lang="ja-JP" altLang="en-US"/>
          </a:p>
        </p:txBody>
      </p:sp>
      <p:sp>
        <p:nvSpPr>
          <p:cNvPr id="19" name="テキスト ボックス 18">
            <a:extLst>
              <a:ext uri="{FF2B5EF4-FFF2-40B4-BE49-F238E27FC236}">
                <a16:creationId xmlns:a16="http://schemas.microsoft.com/office/drawing/2014/main" id="{DB6F1659-5994-A2EA-D37D-516ED65F12C6}"/>
              </a:ext>
            </a:extLst>
          </p:cNvPr>
          <p:cNvSpPr txBox="1"/>
          <p:nvPr/>
        </p:nvSpPr>
        <p:spPr>
          <a:xfrm>
            <a:off x="2082800" y="1781933"/>
            <a:ext cx="8026400" cy="3334696"/>
          </a:xfrm>
          <a:prstGeom prst="rect">
            <a:avLst/>
          </a:prstGeom>
          <a:ln w="9525">
            <a:solidFill>
              <a:prstClr val="black"/>
            </a:solidFill>
          </a:ln>
        </p:spPr>
        <p:txBody>
          <a:bodyPr vert="horz" wrap="square" lIns="224409" tIns="206407" rIns="224409" bIns="206407"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1">
              <a:spcBef>
                <a:spcPct val="5000"/>
              </a:spcBef>
              <a:spcAft>
                <a:spcPct val="55000"/>
              </a:spcAft>
            </a:pPr>
            <a:r>
              <a:rPr lang="ja-JP" altLang="en-US" sz="2000" dirty="0"/>
              <a:t>日本料理：素材の味を活かし、出汁や醤油を使った繊細な味付けが特徴。季節感を重視し、見た目も美しく仕上げる</a:t>
            </a:r>
            <a:endParaRPr lang="en-US" altLang="ja-JP" sz="2000" dirty="0"/>
          </a:p>
          <a:p>
            <a:pPr lvl="1">
              <a:spcBef>
                <a:spcPct val="55000"/>
              </a:spcBef>
              <a:spcAft>
                <a:spcPct val="55000"/>
              </a:spcAft>
            </a:pPr>
            <a:r>
              <a:rPr lang="ja-JP" altLang="en-US" sz="2000" dirty="0"/>
              <a:t>中華料理：特徴多様な調理法と強い火力を活用。香辛料や油を使い、濃厚でパンチのある味付けが多い。地方ごとに独自の特色。</a:t>
            </a:r>
            <a:endParaRPr lang="en-US" altLang="ja-JP" sz="2000" dirty="0"/>
          </a:p>
          <a:p>
            <a:pPr lvl="1">
              <a:spcBef>
                <a:spcPct val="55000"/>
              </a:spcBef>
              <a:spcAft>
                <a:spcPct val="75000"/>
              </a:spcAft>
            </a:pPr>
            <a:r>
              <a:rPr lang="ja-JP" altLang="en-US" sz="2000" dirty="0"/>
              <a:t>イタリア料理：シンプルな調味料で素材の味を引き立てる。トマト、オリーブオイル、チーズ、ハーブを多用し、家庭的な温かみのある料理が中心。</a:t>
            </a:r>
          </a:p>
        </p:txBody>
      </p:sp>
      <p:sp>
        <p:nvSpPr>
          <p:cNvPr id="27" name="正方形/長方形 26">
            <a:extLst>
              <a:ext uri="{FF2B5EF4-FFF2-40B4-BE49-F238E27FC236}">
                <a16:creationId xmlns:a16="http://schemas.microsoft.com/office/drawing/2014/main" id="{C52273BB-BA73-81FB-B73B-15D9B7C35D12}"/>
              </a:ext>
            </a:extLst>
          </p:cNvPr>
          <p:cNvSpPr/>
          <p:nvPr/>
        </p:nvSpPr>
        <p:spPr>
          <a:xfrm>
            <a:off x="10676026" y="0"/>
            <a:ext cx="1515974" cy="355276"/>
          </a:xfrm>
          <a:prstGeom prst="rect">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lIns="72000" tIns="54000" rIns="72000" bIns="54000" rtlCol="0" anchor="ctr">
            <a:noAutofit/>
          </a:bodyPr>
          <a:lstStyle/>
          <a:p>
            <a:pPr algn="l"/>
            <a:r>
              <a:rPr lang="ja-JP" altLang="en-US" sz="1600" b="1" dirty="0">
                <a:solidFill>
                  <a:schemeClr val="bg1"/>
                </a:solidFill>
                <a:latin typeface="Meiryo UI" panose="020B0604030504040204" pitchFamily="50" charset="-128"/>
                <a:ea typeface="Meiryo UI" panose="020B0604030504040204" pitchFamily="50" charset="-128"/>
              </a:rPr>
              <a:t>目標時間：</a:t>
            </a:r>
            <a:r>
              <a:rPr lang="en-US" altLang="ja-JP" sz="1600" b="1" dirty="0">
                <a:solidFill>
                  <a:schemeClr val="bg1"/>
                </a:solidFill>
                <a:latin typeface="Meiryo UI" panose="020B0604030504040204" pitchFamily="50" charset="-128"/>
                <a:ea typeface="Meiryo UI" panose="020B0604030504040204" pitchFamily="50" charset="-128"/>
              </a:rPr>
              <a:t>1</a:t>
            </a:r>
            <a:r>
              <a:rPr lang="ja-JP" altLang="en-US" sz="1600" b="1" dirty="0">
                <a:solidFill>
                  <a:schemeClr val="bg1"/>
                </a:solidFill>
                <a:latin typeface="Meiryo UI" panose="020B0604030504040204" pitchFamily="50" charset="-128"/>
                <a:ea typeface="Meiryo UI" panose="020B0604030504040204" pitchFamily="50" charset="-128"/>
              </a:rPr>
              <a:t>分</a:t>
            </a:r>
            <a:endParaRPr kumimoji="1" lang="ja-JP" altLang="en-US" sz="1600" b="1" dirty="0">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99187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902A-331B-B5DE-F69A-45C9D5922CF8}"/>
            </a:ext>
          </a:extLst>
        </p:cNvPr>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20570C08-5574-F26F-C277-6F35A1B13423}"/>
              </a:ext>
            </a:extLst>
          </p:cNvPr>
          <p:cNvGraphicFramePr>
            <a:graphicFrameLocks noChangeAspect="1"/>
          </p:cNvGraphicFramePr>
          <p:nvPr>
            <p:custDataLst>
              <p:tags r:id="rId1"/>
            </p:custDataLst>
            <p:extLst>
              <p:ext uri="{D42A27DB-BD31-4B8C-83A1-F6EECF244321}">
                <p14:modId xmlns:p14="http://schemas.microsoft.com/office/powerpoint/2010/main" val="2515047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35" name="think-cell data - do not delete" hidden="1">
                        <a:extLst>
                          <a:ext uri="{FF2B5EF4-FFF2-40B4-BE49-F238E27FC236}">
                            <a16:creationId xmlns:a16="http://schemas.microsoft.com/office/drawing/2014/main" id="{AAF42097-663D-0109-BE24-B79D104395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AD816668-9970-CB8A-4CF1-9B3A6B346002}"/>
              </a:ext>
            </a:extLst>
          </p:cNvPr>
          <p:cNvSpPr>
            <a:spLocks noGrp="1"/>
          </p:cNvSpPr>
          <p:nvPr>
            <p:ph type="title"/>
          </p:nvPr>
        </p:nvSpPr>
        <p:spPr/>
        <p:txBody>
          <a:bodyPr vert="horz"/>
          <a:lstStyle/>
          <a:p>
            <a:r>
              <a:rPr lang="en-US" altLang="ja-JP" dirty="0"/>
              <a:t>3.</a:t>
            </a:r>
            <a:r>
              <a:rPr lang="ja-JP" altLang="en-US" dirty="0"/>
              <a:t> 実践してみよう④ テキストボックス：実践</a:t>
            </a:r>
            <a:br>
              <a:rPr lang="en-US" altLang="ja-JP" dirty="0"/>
            </a:br>
            <a:r>
              <a:rPr lang="ja-JP" altLang="en-US" dirty="0"/>
              <a:t>前のページの内容をこのページで作成してください</a:t>
            </a:r>
            <a:endParaRPr kumimoji="1" lang="ja-JP" altLang="en-US" dirty="0"/>
          </a:p>
        </p:txBody>
      </p:sp>
      <p:sp>
        <p:nvSpPr>
          <p:cNvPr id="3" name="テキスト プレースホルダー 2">
            <a:extLst>
              <a:ext uri="{FF2B5EF4-FFF2-40B4-BE49-F238E27FC236}">
                <a16:creationId xmlns:a16="http://schemas.microsoft.com/office/drawing/2014/main" id="{1C2F80D2-7A69-C0F4-7FA8-079DCDDF3158}"/>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014A2E74-CD3F-BB8A-AC6E-79E828BFAB67}"/>
              </a:ext>
            </a:extLst>
          </p:cNvPr>
          <p:cNvSpPr>
            <a:spLocks noGrp="1"/>
          </p:cNvSpPr>
          <p:nvPr>
            <p:ph type="ftr" sz="quarter" idx="16"/>
          </p:nvPr>
        </p:nvSpPr>
        <p:spPr/>
        <p:txBody>
          <a:bodyPr/>
          <a:lstStyle/>
          <a:p>
            <a:endParaRPr lang="en-US" altLang="ja-JP" dirty="0"/>
          </a:p>
        </p:txBody>
      </p:sp>
      <p:sp>
        <p:nvSpPr>
          <p:cNvPr id="224" name="正方形/長方形 223">
            <a:extLst>
              <a:ext uri="{FF2B5EF4-FFF2-40B4-BE49-F238E27FC236}">
                <a16:creationId xmlns:a16="http://schemas.microsoft.com/office/drawing/2014/main" id="{8880C1FE-6221-9EAC-B41C-876D751AE416}"/>
              </a:ext>
            </a:extLst>
          </p:cNvPr>
          <p:cNvSpPr/>
          <p:nvPr/>
        </p:nvSpPr>
        <p:spPr>
          <a:xfrm>
            <a:off x="8757920" y="2127046"/>
            <a:ext cx="3434080" cy="1603516"/>
          </a:xfrm>
          <a:prstGeom prst="rect">
            <a:avLst/>
          </a:prstGeom>
          <a:solidFill>
            <a:schemeClr val="accent3"/>
          </a:solidFill>
        </p:spPr>
        <p:txBody>
          <a:bodyPr vert="horz" lIns="63500" tIns="63500" rIns="36000" bIns="63500" rtlCol="0">
            <a:spAutoFit/>
          </a:bodyPr>
          <a:lstStyle/>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スライドにある三つの箱を前のページ状態にして</a:t>
            </a:r>
            <a:r>
              <a:rPr lang="ja-JP" altLang="en-US" sz="1100">
                <a:solidFill>
                  <a:schemeClr val="bg1"/>
                </a:solidFill>
                <a:latin typeface="Meiryo UI" panose="020B0604030504040204" pitchFamily="50" charset="-128"/>
                <a:ea typeface="Meiryo UI" panose="020B0604030504040204" pitchFamily="50" charset="-128"/>
              </a:rPr>
              <a:t>ください。</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a:solidFill>
                  <a:schemeClr val="bg1"/>
                </a:solidFill>
                <a:latin typeface="Meiryo UI" panose="020B0604030504040204" pitchFamily="50" charset="-128"/>
                <a:ea typeface="Meiryo UI" panose="020B0604030504040204" pitchFamily="50" charset="-128"/>
              </a:rPr>
              <a:t>箇条書きは</a:t>
            </a: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を使用（このテンプレートのデフォルトを</a:t>
            </a:r>
            <a:r>
              <a:rPr lang="ja-JP" altLang="en-US" sz="1100">
                <a:solidFill>
                  <a:schemeClr val="bg1"/>
                </a:solidFill>
                <a:latin typeface="Meiryo UI" panose="020B0604030504040204" pitchFamily="50" charset="-128"/>
                <a:ea typeface="Meiryo UI" panose="020B0604030504040204" pitchFamily="50" charset="-128"/>
              </a:rPr>
              <a:t>使用）</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窮屈に見えないよう、テキストボックスのマージンは広め</a:t>
            </a:r>
            <a:r>
              <a:rPr lang="ja-JP" altLang="en-US" sz="1100">
                <a:solidFill>
                  <a:schemeClr val="bg1"/>
                </a:solidFill>
                <a:latin typeface="Meiryo UI" panose="020B0604030504040204" pitchFamily="50" charset="-128"/>
                <a:ea typeface="Meiryo UI" panose="020B0604030504040204" pitchFamily="50" charset="-128"/>
              </a:rPr>
              <a:t>にする</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窮屈に見えないよう、行間も広め</a:t>
            </a:r>
            <a:r>
              <a:rPr lang="ja-JP" altLang="en-US" sz="1100">
                <a:solidFill>
                  <a:schemeClr val="bg1"/>
                </a:solidFill>
                <a:latin typeface="Meiryo UI" panose="020B0604030504040204" pitchFamily="50" charset="-128"/>
                <a:ea typeface="Meiryo UI" panose="020B0604030504040204" pitchFamily="50" charset="-128"/>
              </a:rPr>
              <a:t>にする</a:t>
            </a:r>
            <a:endParaRPr lang="en-US" altLang="ja-JP" sz="1100" dirty="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右上にあるのは前のページのスクリーンショット</a:t>
            </a:r>
            <a:r>
              <a:rPr lang="ja-JP" altLang="en-US" sz="1100">
                <a:solidFill>
                  <a:schemeClr val="bg1"/>
                </a:solidFill>
                <a:latin typeface="Meiryo UI" panose="020B0604030504040204" pitchFamily="50" charset="-128"/>
                <a:ea typeface="Meiryo UI" panose="020B0604030504040204" pitchFamily="50" charset="-128"/>
              </a:rPr>
              <a:t>です。</a:t>
            </a:r>
            <a:br>
              <a:rPr lang="en-US" altLang="ja-JP" sz="1100" dirty="0">
                <a:solidFill>
                  <a:schemeClr val="bg1"/>
                </a:solidFill>
                <a:latin typeface="Meiryo UI" panose="020B0604030504040204" pitchFamily="50" charset="-128"/>
                <a:ea typeface="Meiryo UI" panose="020B0604030504040204" pitchFamily="50" charset="-128"/>
              </a:rPr>
            </a:br>
            <a:r>
              <a:rPr lang="ja-JP" altLang="en-US" sz="1100" dirty="0">
                <a:solidFill>
                  <a:schemeClr val="bg1"/>
                </a:solidFill>
                <a:latin typeface="Meiryo UI" panose="020B0604030504040204" pitchFamily="50" charset="-128"/>
                <a:ea typeface="Meiryo UI" panose="020B0604030504040204" pitchFamily="50" charset="-128"/>
              </a:rPr>
              <a:t>邪魔な場合には消して作業しましょう。</a:t>
            </a:r>
          </a:p>
        </p:txBody>
      </p:sp>
      <p:sp>
        <p:nvSpPr>
          <p:cNvPr id="5" name="正方形/長方形 4">
            <a:extLst>
              <a:ext uri="{FF2B5EF4-FFF2-40B4-BE49-F238E27FC236}">
                <a16:creationId xmlns:a16="http://schemas.microsoft.com/office/drawing/2014/main" id="{A5F607CF-F5C3-584E-DFE6-A694D4FE090C}"/>
              </a:ext>
            </a:extLst>
          </p:cNvPr>
          <p:cNvSpPr/>
          <p:nvPr/>
        </p:nvSpPr>
        <p:spPr>
          <a:xfrm>
            <a:off x="1950720" y="213360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日本料理：素材の味を活かし、出汁や醤油を使った繊細な味付けが特徴。季節感を重視し、見た目も美しく仕上げる</a:t>
            </a:r>
          </a:p>
        </p:txBody>
      </p:sp>
      <p:sp>
        <p:nvSpPr>
          <p:cNvPr id="13" name="正方形/長方形 12">
            <a:extLst>
              <a:ext uri="{FF2B5EF4-FFF2-40B4-BE49-F238E27FC236}">
                <a16:creationId xmlns:a16="http://schemas.microsoft.com/office/drawing/2014/main" id="{A571068D-DF30-5F93-E75F-4A06B23E2A10}"/>
              </a:ext>
            </a:extLst>
          </p:cNvPr>
          <p:cNvSpPr/>
          <p:nvPr/>
        </p:nvSpPr>
        <p:spPr>
          <a:xfrm>
            <a:off x="1950720" y="308864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a:solidFill>
                  <a:schemeClr val="tx1"/>
                </a:solidFill>
                <a:latin typeface="Meiryo UI" panose="020B0604030504040204" pitchFamily="50" charset="-128"/>
                <a:ea typeface="Meiryo UI" panose="020B0604030504040204" pitchFamily="50" charset="-128"/>
              </a:rPr>
              <a:t>中華料理：特徴多様な調理法と強い火力を活用。香辛料や油を使い、濃厚でパンチのある味付けが多い。地方ごとに独自の特色。</a:t>
            </a:r>
            <a:endParaRPr kumimoji="1" lang="ja-JP" altLang="en-US" sz="1600" dirty="0" err="1">
              <a:solidFill>
                <a:schemeClr val="tx1"/>
              </a:solidFill>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DA9FD52E-846F-6DF9-6587-58DA15005F43}"/>
              </a:ext>
            </a:extLst>
          </p:cNvPr>
          <p:cNvSpPr/>
          <p:nvPr/>
        </p:nvSpPr>
        <p:spPr>
          <a:xfrm>
            <a:off x="1950720" y="410464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イタリア料理：シンプルな調味料で素材の味を引き立てる。トマト、オリーブオイル、チーズ、ハーブを多用し、家庭的な温かみのある料理が中心。</a:t>
            </a:r>
          </a:p>
        </p:txBody>
      </p:sp>
      <p:pic>
        <p:nvPicPr>
          <p:cNvPr id="17" name="図 16">
            <a:extLst>
              <a:ext uri="{FF2B5EF4-FFF2-40B4-BE49-F238E27FC236}">
                <a16:creationId xmlns:a16="http://schemas.microsoft.com/office/drawing/2014/main" id="{C9ECF2EA-C3EA-C0B3-F1FE-27CBFC42BAB0}"/>
              </a:ext>
            </a:extLst>
          </p:cNvPr>
          <p:cNvPicPr>
            <a:picLocks/>
          </p:cNvPicPr>
          <p:nvPr/>
        </p:nvPicPr>
        <p:blipFill>
          <a:blip r:embed="rId5"/>
          <a:stretch>
            <a:fillRect/>
          </a:stretch>
        </p:blipFill>
        <p:spPr>
          <a:xfrm>
            <a:off x="8819645" y="0"/>
            <a:ext cx="3372356" cy="1896950"/>
          </a:xfrm>
          <a:prstGeom prst="rect">
            <a:avLst/>
          </a:prstGeom>
          <a:ln w="19050">
            <a:solidFill>
              <a:prstClr val="black"/>
            </a:solidFill>
          </a:ln>
        </p:spPr>
      </p:pic>
    </p:spTree>
    <p:extLst>
      <p:ext uri="{BB962C8B-B14F-4D97-AF65-F5344CB8AC3E}">
        <p14:creationId xmlns:p14="http://schemas.microsoft.com/office/powerpoint/2010/main" val="2411016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2C0197-A11F-8991-6F61-93DB25F91E11}"/>
              </a:ext>
            </a:extLst>
          </p:cNvPr>
          <p:cNvGraphicFramePr>
            <a:graphicFrameLocks noChangeAspect="1"/>
          </p:cNvGraphicFramePr>
          <p:nvPr>
            <p:custDataLst>
              <p:tags r:id="rId1"/>
            </p:custDataLst>
            <p:extLst>
              <p:ext uri="{D42A27DB-BD31-4B8C-83A1-F6EECF244321}">
                <p14:modId xmlns:p14="http://schemas.microsoft.com/office/powerpoint/2010/main" val="3150228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B5E2074C-6E09-184D-CAC7-BB84A65A253D}"/>
              </a:ext>
            </a:extLst>
          </p:cNvPr>
          <p:cNvSpPr>
            <a:spLocks noGrp="1"/>
          </p:cNvSpPr>
          <p:nvPr>
            <p:ph type="title"/>
          </p:nvPr>
        </p:nvSpPr>
        <p:spPr/>
        <p:txBody>
          <a:bodyPr vert="horz"/>
          <a:lstStyle/>
          <a:p>
            <a:r>
              <a:rPr lang="en-US" altLang="ja-JP" dirty="0"/>
              <a:t>3.</a:t>
            </a:r>
            <a:r>
              <a:rPr lang="ja-JP" altLang="en-US" dirty="0"/>
              <a:t> 実践してみよう④ テキストボックス：やり方解説</a:t>
            </a:r>
            <a:endParaRPr kumimoji="1" lang="ja-JP" altLang="en-US" dirty="0"/>
          </a:p>
        </p:txBody>
      </p:sp>
      <p:sp>
        <p:nvSpPr>
          <p:cNvPr id="3" name="テキスト プレースホルダー 2">
            <a:extLst>
              <a:ext uri="{FF2B5EF4-FFF2-40B4-BE49-F238E27FC236}">
                <a16:creationId xmlns:a16="http://schemas.microsoft.com/office/drawing/2014/main" id="{23BFBDEF-FB3E-9DF9-AF68-E843CFB875C0}"/>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79369EBE-B7E1-3B63-1945-0E96632817CE}"/>
              </a:ext>
            </a:extLst>
          </p:cNvPr>
          <p:cNvSpPr>
            <a:spLocks noGrp="1"/>
          </p:cNvSpPr>
          <p:nvPr>
            <p:ph type="ftr" sz="quarter" idx="16"/>
          </p:nvPr>
        </p:nvSpPr>
        <p:spPr/>
        <p:txBody>
          <a:bodyPr/>
          <a:lstStyle/>
          <a:p>
            <a:endParaRPr lang="ja-JP" altLang="en-US" dirty="0"/>
          </a:p>
        </p:txBody>
      </p:sp>
      <p:pic>
        <p:nvPicPr>
          <p:cNvPr id="13" name="図 12">
            <a:extLst>
              <a:ext uri="{FF2B5EF4-FFF2-40B4-BE49-F238E27FC236}">
                <a16:creationId xmlns:a16="http://schemas.microsoft.com/office/drawing/2014/main" id="{2724B1ED-BC08-72F3-1BC5-5F6306C1AE62}"/>
              </a:ext>
            </a:extLst>
          </p:cNvPr>
          <p:cNvPicPr>
            <a:picLocks/>
          </p:cNvPicPr>
          <p:nvPr/>
        </p:nvPicPr>
        <p:blipFill>
          <a:blip r:embed="rId5"/>
          <a:stretch>
            <a:fillRect/>
          </a:stretch>
        </p:blipFill>
        <p:spPr>
          <a:xfrm>
            <a:off x="8819645" y="0"/>
            <a:ext cx="3372356" cy="1896950"/>
          </a:xfrm>
          <a:prstGeom prst="rect">
            <a:avLst/>
          </a:prstGeom>
          <a:ln w="19050">
            <a:solidFill>
              <a:prstClr val="black"/>
            </a:solidFill>
          </a:ln>
        </p:spPr>
      </p:pic>
      <p:sp>
        <p:nvSpPr>
          <p:cNvPr id="22" name="正方形/長方形 21">
            <a:extLst>
              <a:ext uri="{FF2B5EF4-FFF2-40B4-BE49-F238E27FC236}">
                <a16:creationId xmlns:a16="http://schemas.microsoft.com/office/drawing/2014/main" id="{4A66506A-305B-7BB1-2180-59A0ACB280ED}"/>
              </a:ext>
            </a:extLst>
          </p:cNvPr>
          <p:cNvSpPr/>
          <p:nvPr/>
        </p:nvSpPr>
        <p:spPr>
          <a:xfrm>
            <a:off x="8757920" y="2127046"/>
            <a:ext cx="3434080" cy="1603516"/>
          </a:xfrm>
          <a:prstGeom prst="rect">
            <a:avLst/>
          </a:prstGeom>
          <a:solidFill>
            <a:schemeClr val="accent3"/>
          </a:solidFill>
        </p:spPr>
        <p:txBody>
          <a:bodyPr vert="horz" lIns="63500" tIns="63500" rIns="36000" bIns="63500" rtlCol="0">
            <a:spAutoFit/>
          </a:bodyPr>
          <a:lstStyle/>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スライドにある三つの箱を前のページ状態にして</a:t>
            </a:r>
            <a:r>
              <a:rPr lang="ja-JP" altLang="en-US" sz="1100">
                <a:solidFill>
                  <a:schemeClr val="bg1"/>
                </a:solidFill>
                <a:latin typeface="Meiryo UI" panose="020B0604030504040204" pitchFamily="50" charset="-128"/>
                <a:ea typeface="Meiryo UI" panose="020B0604030504040204" pitchFamily="50" charset="-128"/>
              </a:rPr>
              <a:t>ください。</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a:solidFill>
                  <a:schemeClr val="bg1"/>
                </a:solidFill>
                <a:latin typeface="Meiryo UI" panose="020B0604030504040204" pitchFamily="50" charset="-128"/>
                <a:ea typeface="Meiryo UI" panose="020B0604030504040204" pitchFamily="50" charset="-128"/>
              </a:rPr>
              <a:t>箇条書きは</a:t>
            </a:r>
            <a:r>
              <a:rPr lang="en-US" altLang="ja-JP" sz="1100" dirty="0">
                <a:solidFill>
                  <a:schemeClr val="bg1"/>
                </a:solidFill>
                <a:latin typeface="Meiryo UI" panose="020B0604030504040204" pitchFamily="50" charset="-128"/>
                <a:ea typeface="Meiryo UI" panose="020B0604030504040204" pitchFamily="50" charset="-128"/>
              </a:rPr>
              <a:t>”-”</a:t>
            </a:r>
            <a:r>
              <a:rPr lang="ja-JP" altLang="en-US" sz="1100" dirty="0">
                <a:solidFill>
                  <a:schemeClr val="bg1"/>
                </a:solidFill>
                <a:latin typeface="Meiryo UI" panose="020B0604030504040204" pitchFamily="50" charset="-128"/>
                <a:ea typeface="Meiryo UI" panose="020B0604030504040204" pitchFamily="50" charset="-128"/>
              </a:rPr>
              <a:t>を使用（このテンプレートのデフォルトを</a:t>
            </a:r>
            <a:r>
              <a:rPr lang="ja-JP" altLang="en-US" sz="1100">
                <a:solidFill>
                  <a:schemeClr val="bg1"/>
                </a:solidFill>
                <a:latin typeface="Meiryo UI" panose="020B0604030504040204" pitchFamily="50" charset="-128"/>
                <a:ea typeface="Meiryo UI" panose="020B0604030504040204" pitchFamily="50" charset="-128"/>
              </a:rPr>
              <a:t>使用）</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窮屈に見えないよう、テキストボックスのマージンは広め</a:t>
            </a:r>
            <a:r>
              <a:rPr lang="ja-JP" altLang="en-US" sz="1100">
                <a:solidFill>
                  <a:schemeClr val="bg1"/>
                </a:solidFill>
                <a:latin typeface="Meiryo UI" panose="020B0604030504040204" pitchFamily="50" charset="-128"/>
                <a:ea typeface="Meiryo UI" panose="020B0604030504040204" pitchFamily="50" charset="-128"/>
              </a:rPr>
              <a:t>にする</a:t>
            </a:r>
            <a:endParaRPr lang="en-US" altLang="ja-JP" sz="1100" dirty="0">
              <a:solidFill>
                <a:schemeClr val="bg1"/>
              </a:solidFill>
              <a:latin typeface="Meiryo UI" panose="020B0604030504040204" pitchFamily="50" charset="-128"/>
              <a:ea typeface="Meiryo UI" panose="020B0604030504040204" pitchFamily="50" charset="-128"/>
            </a:endParaRPr>
          </a:p>
          <a:p>
            <a:pPr marL="316800" lvl="2" indent="-136800">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窮屈に見えないよう、行間も広め</a:t>
            </a:r>
            <a:r>
              <a:rPr lang="ja-JP" altLang="en-US" sz="1100">
                <a:solidFill>
                  <a:schemeClr val="bg1"/>
                </a:solidFill>
                <a:latin typeface="Meiryo UI" panose="020B0604030504040204" pitchFamily="50" charset="-128"/>
                <a:ea typeface="Meiryo UI" panose="020B0604030504040204" pitchFamily="50" charset="-128"/>
              </a:rPr>
              <a:t>にする</a:t>
            </a:r>
            <a:endParaRPr lang="en-US" altLang="ja-JP" sz="1100" dirty="0">
              <a:solidFill>
                <a:schemeClr val="bg1"/>
              </a:solidFill>
              <a:latin typeface="Meiryo UI" panose="020B0604030504040204" pitchFamily="50" charset="-128"/>
              <a:ea typeface="Meiryo UI" panose="020B0604030504040204" pitchFamily="50" charset="-128"/>
            </a:endParaRPr>
          </a:p>
          <a:p>
            <a:pPr marL="136525" lvl="1" indent="-136525">
              <a:lnSpc>
                <a:spcPct val="90000"/>
              </a:lnSpc>
              <a:spcBef>
                <a:spcPts val="500"/>
              </a:spcBef>
              <a:buFont typeface="游ゴシック Medium" panose="020B0500000000000000" pitchFamily="50" charset="-128"/>
              <a:buChar char="-"/>
            </a:pPr>
            <a:r>
              <a:rPr lang="ja-JP" altLang="en-US" sz="1100" dirty="0">
                <a:solidFill>
                  <a:schemeClr val="bg1"/>
                </a:solidFill>
                <a:latin typeface="Meiryo UI" panose="020B0604030504040204" pitchFamily="50" charset="-128"/>
                <a:ea typeface="Meiryo UI" panose="020B0604030504040204" pitchFamily="50" charset="-128"/>
              </a:rPr>
              <a:t>右上にあるのは前のページのスクリーンショット</a:t>
            </a:r>
            <a:r>
              <a:rPr lang="ja-JP" altLang="en-US" sz="1100">
                <a:solidFill>
                  <a:schemeClr val="bg1"/>
                </a:solidFill>
                <a:latin typeface="Meiryo UI" panose="020B0604030504040204" pitchFamily="50" charset="-128"/>
                <a:ea typeface="Meiryo UI" panose="020B0604030504040204" pitchFamily="50" charset="-128"/>
              </a:rPr>
              <a:t>です。</a:t>
            </a:r>
            <a:br>
              <a:rPr lang="en-US" altLang="ja-JP" sz="1100" dirty="0">
                <a:solidFill>
                  <a:schemeClr val="bg1"/>
                </a:solidFill>
                <a:latin typeface="Meiryo UI" panose="020B0604030504040204" pitchFamily="50" charset="-128"/>
                <a:ea typeface="Meiryo UI" panose="020B0604030504040204" pitchFamily="50" charset="-128"/>
              </a:rPr>
            </a:br>
            <a:r>
              <a:rPr lang="ja-JP" altLang="en-US" sz="1100" dirty="0">
                <a:solidFill>
                  <a:schemeClr val="bg1"/>
                </a:solidFill>
                <a:latin typeface="Meiryo UI" panose="020B0604030504040204" pitchFamily="50" charset="-128"/>
                <a:ea typeface="Meiryo UI" panose="020B0604030504040204" pitchFamily="50" charset="-128"/>
              </a:rPr>
              <a:t>邪魔な場合には消して作業しましょう。</a:t>
            </a:r>
          </a:p>
        </p:txBody>
      </p:sp>
      <p:sp>
        <p:nvSpPr>
          <p:cNvPr id="23" name="正方形/長方形 22">
            <a:extLst>
              <a:ext uri="{FF2B5EF4-FFF2-40B4-BE49-F238E27FC236}">
                <a16:creationId xmlns:a16="http://schemas.microsoft.com/office/drawing/2014/main" id="{5C246F2B-F80A-FB11-D7FB-F1471BCA7C28}"/>
              </a:ext>
            </a:extLst>
          </p:cNvPr>
          <p:cNvSpPr/>
          <p:nvPr/>
        </p:nvSpPr>
        <p:spPr>
          <a:xfrm>
            <a:off x="1950720" y="213360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日本料理：素材の味を活かし、出汁や醤油を使った繊細な味付けが特徴。季節感を重視し、見た目も美しく仕上げる</a:t>
            </a:r>
          </a:p>
        </p:txBody>
      </p:sp>
      <p:sp>
        <p:nvSpPr>
          <p:cNvPr id="24" name="正方形/長方形 23">
            <a:extLst>
              <a:ext uri="{FF2B5EF4-FFF2-40B4-BE49-F238E27FC236}">
                <a16:creationId xmlns:a16="http://schemas.microsoft.com/office/drawing/2014/main" id="{BFDAD49A-7CC5-2B8B-3B7D-70A3D6921F2B}"/>
              </a:ext>
            </a:extLst>
          </p:cNvPr>
          <p:cNvSpPr/>
          <p:nvPr/>
        </p:nvSpPr>
        <p:spPr>
          <a:xfrm>
            <a:off x="1950720" y="308864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a:solidFill>
                  <a:schemeClr val="tx1"/>
                </a:solidFill>
                <a:latin typeface="Meiryo UI" panose="020B0604030504040204" pitchFamily="50" charset="-128"/>
                <a:ea typeface="Meiryo UI" panose="020B0604030504040204" pitchFamily="50" charset="-128"/>
              </a:rPr>
              <a:t>中華料理：特徴多様な調理法と強い火力を活用。香辛料や油を使い、濃厚でパンチのある味付けが多い。地方ごとに独自の特色。</a:t>
            </a:r>
            <a:endParaRPr kumimoji="1" lang="ja-JP" altLang="en-US" sz="1600" dirty="0" err="1">
              <a:solidFill>
                <a:schemeClr val="tx1"/>
              </a:solidFill>
              <a:latin typeface="Meiryo UI" panose="020B0604030504040204" pitchFamily="50" charset="-128"/>
              <a:ea typeface="Meiryo UI" panose="020B0604030504040204" pitchFamily="50" charset="-128"/>
            </a:endParaRPr>
          </a:p>
        </p:txBody>
      </p:sp>
      <p:sp>
        <p:nvSpPr>
          <p:cNvPr id="25" name="正方形/長方形 24">
            <a:extLst>
              <a:ext uri="{FF2B5EF4-FFF2-40B4-BE49-F238E27FC236}">
                <a16:creationId xmlns:a16="http://schemas.microsoft.com/office/drawing/2014/main" id="{618A658B-AD9A-E8AB-10F7-BED1D390B7AA}"/>
              </a:ext>
            </a:extLst>
          </p:cNvPr>
          <p:cNvSpPr/>
          <p:nvPr/>
        </p:nvSpPr>
        <p:spPr>
          <a:xfrm>
            <a:off x="1950720" y="4104640"/>
            <a:ext cx="6573520" cy="731520"/>
          </a:xfrm>
          <a:prstGeom prst="rect">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lIns="72000" tIns="54000" rIns="72000" bIns="54000" rtlCol="0" anchor="ctr">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イタリア料理：シンプルな調味料で素材の味を引き立てる。トマト、オリーブオイル、チーズ、ハーブを多用し、家庭的な温かみのある料理が中心。</a:t>
            </a:r>
          </a:p>
        </p:txBody>
      </p:sp>
    </p:spTree>
    <p:extLst>
      <p:ext uri="{BB962C8B-B14F-4D97-AF65-F5344CB8AC3E}">
        <p14:creationId xmlns:p14="http://schemas.microsoft.com/office/powerpoint/2010/main" val="276174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7487DB61-3EA1-ED4B-ABF9-F7A42E326FBD}"/>
              </a:ext>
            </a:extLst>
          </p:cNvPr>
          <p:cNvSpPr>
            <a:spLocks noGrp="1"/>
          </p:cNvSpPr>
          <p:nvPr>
            <p:ph type="body" sz="quarter" idx="15"/>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32673A75-C757-FE6C-9224-801D9C8A64F8}"/>
              </a:ext>
            </a:extLst>
          </p:cNvPr>
          <p:cNvSpPr>
            <a:spLocks noGrp="1"/>
          </p:cNvSpPr>
          <p:nvPr>
            <p:ph type="ftr" sz="quarter" idx="14"/>
          </p:nvPr>
        </p:nvSpPr>
        <p:spPr/>
        <p:txBody>
          <a:bodyPr/>
          <a:lstStyle/>
          <a:p>
            <a:endParaRPr lang="ja-JP" altLang="en-US" dirty="0"/>
          </a:p>
        </p:txBody>
      </p:sp>
      <p:grpSp>
        <p:nvGrpSpPr>
          <p:cNvPr id="11" name="グループ化 10">
            <a:extLst>
              <a:ext uri="{FF2B5EF4-FFF2-40B4-BE49-F238E27FC236}">
                <a16:creationId xmlns:a16="http://schemas.microsoft.com/office/drawing/2014/main" id="{B3DF16A6-F5C9-86D7-D2B5-F8C559D8B1E4}"/>
              </a:ext>
            </a:extLst>
          </p:cNvPr>
          <p:cNvGrpSpPr/>
          <p:nvPr/>
        </p:nvGrpSpPr>
        <p:grpSpPr>
          <a:xfrm>
            <a:off x="335280" y="361355"/>
            <a:ext cx="2620510" cy="709865"/>
            <a:chOff x="144707" y="146447"/>
            <a:chExt cx="2620510" cy="709865"/>
          </a:xfrm>
        </p:grpSpPr>
        <p:pic>
          <p:nvPicPr>
            <p:cNvPr id="12" name="図 11" descr="光, 時計, 挿絵 が含まれている画像&#10;&#10;自動的に生成された説明">
              <a:extLst>
                <a:ext uri="{FF2B5EF4-FFF2-40B4-BE49-F238E27FC236}">
                  <a16:creationId xmlns:a16="http://schemas.microsoft.com/office/drawing/2014/main" id="{F99ADF8B-2D97-204F-E11A-09C32CAA0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13" name="図 12">
              <a:extLst>
                <a:ext uri="{FF2B5EF4-FFF2-40B4-BE49-F238E27FC236}">
                  <a16:creationId xmlns:a16="http://schemas.microsoft.com/office/drawing/2014/main" id="{9F993057-E9D2-A89F-DEEA-0A0DC78A4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
        <p:nvSpPr>
          <p:cNvPr id="14" name="テキスト ボックス 13">
            <a:extLst>
              <a:ext uri="{FF2B5EF4-FFF2-40B4-BE49-F238E27FC236}">
                <a16:creationId xmlns:a16="http://schemas.microsoft.com/office/drawing/2014/main" id="{313D9291-C8DD-9B3C-5DA0-22070C3D8C83}"/>
              </a:ext>
            </a:extLst>
          </p:cNvPr>
          <p:cNvSpPr txBox="1"/>
          <p:nvPr/>
        </p:nvSpPr>
        <p:spPr>
          <a:xfrm>
            <a:off x="837065" y="2832100"/>
            <a:ext cx="4839835" cy="29683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spcBef>
                <a:spcPct val="5625"/>
              </a:spcBef>
              <a:spcAft>
                <a:spcPct val="105625"/>
              </a:spcAft>
              <a:buNone/>
            </a:pPr>
            <a:r>
              <a:rPr lang="en-US" altLang="ja-JP" sz="2400" dirty="0" err="1">
                <a:solidFill>
                  <a:srgbClr val="282828"/>
                </a:solidFill>
              </a:rPr>
              <a:t>Xkey</a:t>
            </a:r>
            <a:r>
              <a:rPr lang="ja-JP" altLang="en-US" sz="2400" dirty="0">
                <a:solidFill>
                  <a:srgbClr val="282828"/>
                </a:solidFill>
              </a:rPr>
              <a:t>の機能を把握する</a:t>
            </a:r>
          </a:p>
          <a:p>
            <a:pPr marL="0" lvl="1" indent="0">
              <a:spcBef>
                <a:spcPct val="105625"/>
              </a:spcBef>
              <a:spcAft>
                <a:spcPct val="105625"/>
              </a:spcAft>
              <a:buNone/>
            </a:pPr>
            <a:r>
              <a:rPr lang="ja-JP" altLang="en-US" sz="2400" dirty="0">
                <a:solidFill>
                  <a:srgbClr val="282828"/>
                </a:solidFill>
              </a:rPr>
              <a:t>ショートカットを設定して覚える</a:t>
            </a:r>
          </a:p>
          <a:p>
            <a:pPr marL="0" lvl="1" indent="0">
              <a:spcBef>
                <a:spcPct val="105625"/>
              </a:spcBef>
              <a:spcAft>
                <a:spcPct val="105625"/>
              </a:spcAft>
              <a:buNone/>
            </a:pPr>
            <a:r>
              <a:rPr lang="ja-JP" altLang="en-US" sz="2400" dirty="0">
                <a:solidFill>
                  <a:srgbClr val="282828"/>
                </a:solidFill>
              </a:rPr>
              <a:t>ショートカットと</a:t>
            </a:r>
            <a:r>
              <a:rPr lang="en-US" altLang="ja-JP" sz="2400" dirty="0" err="1">
                <a:solidFill>
                  <a:srgbClr val="282828"/>
                </a:solidFill>
              </a:rPr>
              <a:t>Xkey</a:t>
            </a:r>
            <a:r>
              <a:rPr lang="ja-JP" altLang="en-US" sz="2400" dirty="0">
                <a:solidFill>
                  <a:srgbClr val="282828"/>
                </a:solidFill>
              </a:rPr>
              <a:t>の機能を使い込み、なれる</a:t>
            </a:r>
          </a:p>
        </p:txBody>
      </p:sp>
      <p:sp>
        <p:nvSpPr>
          <p:cNvPr id="26" name="テキスト ボックス 25">
            <a:extLst>
              <a:ext uri="{FF2B5EF4-FFF2-40B4-BE49-F238E27FC236}">
                <a16:creationId xmlns:a16="http://schemas.microsoft.com/office/drawing/2014/main" id="{45181FD8-CD01-8F46-AD4D-D4CC25301762}"/>
              </a:ext>
            </a:extLst>
          </p:cNvPr>
          <p:cNvSpPr txBox="1"/>
          <p:nvPr/>
        </p:nvSpPr>
        <p:spPr>
          <a:xfrm>
            <a:off x="344489" y="1560679"/>
            <a:ext cx="5332411" cy="4605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spcBef>
                <a:spcPct val="5625"/>
              </a:spcBef>
              <a:spcAft>
                <a:spcPct val="105625"/>
              </a:spcAft>
              <a:buNone/>
            </a:pPr>
            <a:r>
              <a:rPr lang="ja-JP" altLang="en-US" sz="2800" dirty="0">
                <a:solidFill>
                  <a:srgbClr val="282828"/>
                </a:solidFill>
              </a:rPr>
              <a:t>この作業スピードを実現するには、、、</a:t>
            </a:r>
          </a:p>
        </p:txBody>
      </p:sp>
      <p:sp>
        <p:nvSpPr>
          <p:cNvPr id="28" name="二等辺三角形 27">
            <a:extLst>
              <a:ext uri="{FF2B5EF4-FFF2-40B4-BE49-F238E27FC236}">
                <a16:creationId xmlns:a16="http://schemas.microsoft.com/office/drawing/2014/main" id="{C151BB01-A22D-0FD0-787B-75BFAB01F696}"/>
              </a:ext>
            </a:extLst>
          </p:cNvPr>
          <p:cNvSpPr/>
          <p:nvPr/>
        </p:nvSpPr>
        <p:spPr>
          <a:xfrm rot="5400000">
            <a:off x="5558068" y="3404758"/>
            <a:ext cx="1228263" cy="444500"/>
          </a:xfrm>
          <a:prstGeom prst="triangl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sp>
        <p:nvSpPr>
          <p:cNvPr id="30" name="テキスト ボックス 29">
            <a:extLst>
              <a:ext uri="{FF2B5EF4-FFF2-40B4-BE49-F238E27FC236}">
                <a16:creationId xmlns:a16="http://schemas.microsoft.com/office/drawing/2014/main" id="{35D8841E-BF66-161A-9DB3-F9016F0978BF}"/>
              </a:ext>
            </a:extLst>
          </p:cNvPr>
          <p:cNvSpPr txBox="1"/>
          <p:nvPr/>
        </p:nvSpPr>
        <p:spPr>
          <a:xfrm>
            <a:off x="6859589" y="3202858"/>
            <a:ext cx="4945061" cy="84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spcBef>
                <a:spcPct val="5625"/>
              </a:spcBef>
              <a:spcAft>
                <a:spcPct val="105625"/>
              </a:spcAft>
              <a:buNone/>
            </a:pPr>
            <a:r>
              <a:rPr lang="ja-JP" altLang="en-US" sz="2800" dirty="0">
                <a:solidFill>
                  <a:srgbClr val="282828"/>
                </a:solidFill>
              </a:rPr>
              <a:t>この後の</a:t>
            </a:r>
            <a:r>
              <a:rPr lang="en-US" altLang="ja-JP" sz="2800" dirty="0" err="1">
                <a:solidFill>
                  <a:srgbClr val="282828"/>
                </a:solidFill>
              </a:rPr>
              <a:t>Xkey</a:t>
            </a:r>
            <a:r>
              <a:rPr lang="ja-JP" altLang="en-US" sz="2800" dirty="0">
                <a:solidFill>
                  <a:srgbClr val="282828"/>
                </a:solidFill>
              </a:rPr>
              <a:t>トレーニング＋演習で体得していきましょう！</a:t>
            </a:r>
          </a:p>
        </p:txBody>
      </p:sp>
      <p:pic>
        <p:nvPicPr>
          <p:cNvPr id="3" name="図 2" descr="光, 時計, 挿絵 が含まれている画像&#10;&#10;自動的に生成された説明">
            <a:extLst>
              <a:ext uri="{FF2B5EF4-FFF2-40B4-BE49-F238E27FC236}">
                <a16:creationId xmlns:a16="http://schemas.microsoft.com/office/drawing/2014/main" id="{1CAC5E54-D2DF-0CF2-2C99-14FB5B7D7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63" y="2769275"/>
            <a:ext cx="477837" cy="477837"/>
          </a:xfrm>
          <a:prstGeom prst="rect">
            <a:avLst/>
          </a:prstGeom>
        </p:spPr>
      </p:pic>
      <p:pic>
        <p:nvPicPr>
          <p:cNvPr id="6" name="図 5" descr="光, 時計, 挿絵 が含まれている画像&#10;&#10;自動的に生成された説明">
            <a:extLst>
              <a:ext uri="{FF2B5EF4-FFF2-40B4-BE49-F238E27FC236}">
                <a16:creationId xmlns:a16="http://schemas.microsoft.com/office/drawing/2014/main" id="{405275E4-9901-BE6A-7F9D-E5A312B3D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63" y="3876715"/>
            <a:ext cx="477837" cy="477837"/>
          </a:xfrm>
          <a:prstGeom prst="rect">
            <a:avLst/>
          </a:prstGeom>
        </p:spPr>
      </p:pic>
      <p:pic>
        <p:nvPicPr>
          <p:cNvPr id="7" name="図 6" descr="光, 時計, 挿絵 が含まれている画像&#10;&#10;自動的に生成された説明">
            <a:extLst>
              <a:ext uri="{FF2B5EF4-FFF2-40B4-BE49-F238E27FC236}">
                <a16:creationId xmlns:a16="http://schemas.microsoft.com/office/drawing/2014/main" id="{DE2D1C6B-2559-1E94-8406-F35C9149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63" y="4994315"/>
            <a:ext cx="477837" cy="477837"/>
          </a:xfrm>
          <a:prstGeom prst="rect">
            <a:avLst/>
          </a:prstGeom>
        </p:spPr>
      </p:pic>
    </p:spTree>
    <p:extLst>
      <p:ext uri="{BB962C8B-B14F-4D97-AF65-F5344CB8AC3E}">
        <p14:creationId xmlns:p14="http://schemas.microsoft.com/office/powerpoint/2010/main" val="3649586297"/>
      </p:ext>
    </p:extLst>
  </p:cSld>
  <p:clrMapOvr>
    <a:masterClrMapping/>
  </p:clrMapOvr>
  <mc:AlternateContent xmlns:mc="http://schemas.openxmlformats.org/markup-compatibility/2006" xmlns:p14="http://schemas.microsoft.com/office/powerpoint/2010/main">
    <mc:Choice Requires="p14">
      <p:transition spd="slow" p14:dur="2000" advTm="60970"/>
    </mc:Choice>
    <mc:Fallback xmlns="">
      <p:transition spd="slow" advTm="60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9A1-7623-BB51-D448-5CF1B44EA70A}"/>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83FE5B5-D233-00EE-D8B8-6164609F46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think-cell data - do not delete" hidden="1">
                        <a:extLst>
                          <a:ext uri="{FF2B5EF4-FFF2-40B4-BE49-F238E27FC236}">
                            <a16:creationId xmlns:a16="http://schemas.microsoft.com/office/drawing/2014/main" id="{183FE5B5-D233-00EE-D8B8-6164609F4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テキスト プレースホルダー 15">
            <a:extLst>
              <a:ext uri="{FF2B5EF4-FFF2-40B4-BE49-F238E27FC236}">
                <a16:creationId xmlns:a16="http://schemas.microsoft.com/office/drawing/2014/main" id="{E075F056-0249-1BA4-3828-13B5A43246D6}"/>
              </a:ext>
            </a:extLst>
          </p:cNvPr>
          <p:cNvSpPr>
            <a:spLocks noGrp="1"/>
          </p:cNvSpPr>
          <p:nvPr>
            <p:ph type="body" sz="quarter" idx="15"/>
          </p:nvPr>
        </p:nvSpPr>
        <p:spPr/>
        <p:txBody>
          <a:bodyPr/>
          <a:lstStyle/>
          <a:p>
            <a:endParaRPr lang="ja-JP" altLang="en-US"/>
          </a:p>
        </p:txBody>
      </p:sp>
      <p:sp>
        <p:nvSpPr>
          <p:cNvPr id="9" name="テキスト ボックス 8">
            <a:extLst>
              <a:ext uri="{FF2B5EF4-FFF2-40B4-BE49-F238E27FC236}">
                <a16:creationId xmlns:a16="http://schemas.microsoft.com/office/drawing/2014/main" id="{72625ECC-DE2E-DF55-B288-D16336123DE9}"/>
              </a:ext>
            </a:extLst>
          </p:cNvPr>
          <p:cNvSpPr txBox="1">
            <a:spLocks/>
          </p:cNvSpPr>
          <p:nvPr/>
        </p:nvSpPr>
        <p:spPr>
          <a:xfrm>
            <a:off x="6299200" y="2491089"/>
            <a:ext cx="5354637" cy="1550031"/>
          </a:xfrm>
          <a:prstGeom prst="rect">
            <a:avLst/>
          </a:prstGeom>
        </p:spPr>
        <p:txBody>
          <a:bodyPr vert="horz" wrap="square" lIns="36000" tIns="36000" rIns="36000" bIns="36000" rtlCol="0" anchor="ctr">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35000"/>
              </a:spcAft>
            </a:pPr>
            <a:r>
              <a:rPr lang="ja-JP" altLang="en-US" sz="2400" dirty="0"/>
              <a:t>テンプレートを設定できていないと、効率的に作業することはできません</a:t>
            </a:r>
            <a:endParaRPr lang="en-US" altLang="ja-JP" sz="2400" dirty="0"/>
          </a:p>
          <a:p>
            <a:pPr>
              <a:spcBef>
                <a:spcPct val="5000"/>
              </a:spcBef>
              <a:spcAft>
                <a:spcPct val="35000"/>
              </a:spcAft>
            </a:pPr>
            <a:r>
              <a:rPr lang="ja-JP" altLang="en-US" sz="2400" dirty="0"/>
              <a:t>テンプレート設定時に押さえておくべきポイントを理解しておきましょう</a:t>
            </a:r>
          </a:p>
        </p:txBody>
      </p:sp>
      <p:sp>
        <p:nvSpPr>
          <p:cNvPr id="18" name="テキスト ボックス 17">
            <a:extLst>
              <a:ext uri="{FF2B5EF4-FFF2-40B4-BE49-F238E27FC236}">
                <a16:creationId xmlns:a16="http://schemas.microsoft.com/office/drawing/2014/main" id="{45DB53AC-02BD-6ADD-0DB2-084D3114FF46}"/>
              </a:ext>
            </a:extLst>
          </p:cNvPr>
          <p:cNvSpPr txBox="1"/>
          <p:nvPr/>
        </p:nvSpPr>
        <p:spPr>
          <a:xfrm>
            <a:off x="335280" y="3035853"/>
            <a:ext cx="5394960" cy="1236099"/>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800" b="1" dirty="0"/>
              <a:t>4. </a:t>
            </a:r>
            <a:r>
              <a:rPr lang="ja-JP" altLang="en-US" sz="2800" b="1" dirty="0"/>
              <a:t>テンプレート作成のポイントを知って、</a:t>
            </a:r>
            <a:r>
              <a:rPr lang="en-US" altLang="ja-JP" sz="2800" b="1" dirty="0" err="1"/>
              <a:t>Xkey</a:t>
            </a:r>
            <a:r>
              <a:rPr lang="en-US" altLang="ja-JP" sz="2800" b="1" dirty="0"/>
              <a:t> </a:t>
            </a:r>
            <a:r>
              <a:rPr lang="ja-JP" altLang="en-US" sz="2800" b="1" dirty="0"/>
              <a:t>の機能を引き出す準備をする</a:t>
            </a:r>
          </a:p>
        </p:txBody>
      </p:sp>
      <p:grpSp>
        <p:nvGrpSpPr>
          <p:cNvPr id="19" name="グループ化 18">
            <a:extLst>
              <a:ext uri="{FF2B5EF4-FFF2-40B4-BE49-F238E27FC236}">
                <a16:creationId xmlns:a16="http://schemas.microsoft.com/office/drawing/2014/main" id="{870E03A9-956A-E314-FFC5-AA7D52F992C9}"/>
              </a:ext>
            </a:extLst>
          </p:cNvPr>
          <p:cNvGrpSpPr/>
          <p:nvPr/>
        </p:nvGrpSpPr>
        <p:grpSpPr>
          <a:xfrm>
            <a:off x="335280" y="361355"/>
            <a:ext cx="2620510" cy="709865"/>
            <a:chOff x="144707" y="146447"/>
            <a:chExt cx="2620510" cy="709865"/>
          </a:xfrm>
        </p:grpSpPr>
        <p:pic>
          <p:nvPicPr>
            <p:cNvPr id="20" name="図 19" descr="光, 時計, 挿絵 が含まれている画像&#10;&#10;自動的に生成された説明">
              <a:extLst>
                <a:ext uri="{FF2B5EF4-FFF2-40B4-BE49-F238E27FC236}">
                  <a16:creationId xmlns:a16="http://schemas.microsoft.com/office/drawing/2014/main" id="{6DAA6ACD-F9AE-124D-2AE7-ACF01060C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21" name="図 20">
              <a:extLst>
                <a:ext uri="{FF2B5EF4-FFF2-40B4-BE49-F238E27FC236}">
                  <a16:creationId xmlns:a16="http://schemas.microsoft.com/office/drawing/2014/main" id="{86BD05DA-D604-5BBC-E6AA-BEE7C30CB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Tree>
    <p:extLst>
      <p:ext uri="{BB962C8B-B14F-4D97-AF65-F5344CB8AC3E}">
        <p14:creationId xmlns:p14="http://schemas.microsoft.com/office/powerpoint/2010/main" val="272539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8215-B58A-85C8-8628-1F05FE5DFAC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87866F-27A7-52CA-E903-138DA7DAAE67}"/>
              </a:ext>
            </a:extLst>
          </p:cNvPr>
          <p:cNvGraphicFramePr>
            <a:graphicFrameLocks noChangeAspect="1"/>
          </p:cNvGraphicFramePr>
          <p:nvPr>
            <p:custDataLst>
              <p:tags r:id="rId1"/>
            </p:custDataLst>
            <p:extLst>
              <p:ext uri="{D42A27DB-BD31-4B8C-83A1-F6EECF244321}">
                <p14:modId xmlns:p14="http://schemas.microsoft.com/office/powerpoint/2010/main" val="2942463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0F87C15F-9E73-719E-5BD3-242201834A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FBD39916-F073-07A0-9D3C-5D65ED4027C5}"/>
              </a:ext>
            </a:extLst>
          </p:cNvPr>
          <p:cNvSpPr>
            <a:spLocks noGrp="1"/>
          </p:cNvSpPr>
          <p:nvPr>
            <p:ph type="title"/>
          </p:nvPr>
        </p:nvSpPr>
        <p:spPr/>
        <p:txBody>
          <a:bodyPr vert="horz"/>
          <a:lstStyle/>
          <a:p>
            <a:r>
              <a:rPr lang="en-US" altLang="ja-JP" dirty="0"/>
              <a:t>4</a:t>
            </a:r>
            <a:r>
              <a:rPr kumimoji="1" lang="en-US" altLang="ja-JP" dirty="0"/>
              <a:t>. </a:t>
            </a:r>
            <a:r>
              <a:rPr kumimoji="1" lang="ja-JP" altLang="en-US" dirty="0"/>
              <a:t>パワーポイントテンプレートを作成しよう </a:t>
            </a:r>
            <a:r>
              <a:rPr lang="en-US" altLang="ja-JP" dirty="0"/>
              <a:t>(1/6)</a:t>
            </a:r>
            <a:r>
              <a:rPr kumimoji="1" lang="ja-JP" altLang="en-US" dirty="0"/>
              <a:t> </a:t>
            </a:r>
          </a:p>
        </p:txBody>
      </p:sp>
      <p:sp>
        <p:nvSpPr>
          <p:cNvPr id="3" name="テキスト プレースホルダー 2">
            <a:extLst>
              <a:ext uri="{FF2B5EF4-FFF2-40B4-BE49-F238E27FC236}">
                <a16:creationId xmlns:a16="http://schemas.microsoft.com/office/drawing/2014/main" id="{5BA26B67-A873-AA24-BFB2-A3D3F3D5E6E5}"/>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81371795-9C34-5B8B-DDDD-ADBE702803FA}"/>
              </a:ext>
            </a:extLst>
          </p:cNvPr>
          <p:cNvSpPr>
            <a:spLocks noGrp="1"/>
          </p:cNvSpPr>
          <p:nvPr>
            <p:ph type="ftr" sz="quarter" idx="16"/>
          </p:nvPr>
        </p:nvSpPr>
        <p:spPr/>
        <p:txBody>
          <a:bodyPr/>
          <a:lstStyle/>
          <a:p>
            <a:endParaRPr lang="ja-JP" altLang="en-US" dirty="0"/>
          </a:p>
        </p:txBody>
      </p:sp>
      <p:grpSp>
        <p:nvGrpSpPr>
          <p:cNvPr id="30" name="グループ化 29">
            <a:extLst>
              <a:ext uri="{FF2B5EF4-FFF2-40B4-BE49-F238E27FC236}">
                <a16:creationId xmlns:a16="http://schemas.microsoft.com/office/drawing/2014/main" id="{6B8DED18-859E-D3D7-BA61-8BFD5D480EB6}"/>
              </a:ext>
            </a:extLst>
          </p:cNvPr>
          <p:cNvGrpSpPr/>
          <p:nvPr/>
        </p:nvGrpSpPr>
        <p:grpSpPr>
          <a:xfrm>
            <a:off x="334963" y="2519968"/>
            <a:ext cx="5461000" cy="854710"/>
            <a:chOff x="334963" y="1642629"/>
            <a:chExt cx="5461000" cy="854710"/>
          </a:xfrm>
        </p:grpSpPr>
        <p:pic>
          <p:nvPicPr>
            <p:cNvPr id="16" name="図 15" descr="グラフィカル ユーザー インターフェイス&#10;&#10;低い精度で自動的に生成された説明">
              <a:extLst>
                <a:ext uri="{FF2B5EF4-FFF2-40B4-BE49-F238E27FC236}">
                  <a16:creationId xmlns:a16="http://schemas.microsoft.com/office/drawing/2014/main" id="{E6B45722-34A2-4470-550D-349982D0B5CC}"/>
                </a:ext>
              </a:extLst>
            </p:cNvPr>
            <p:cNvPicPr>
              <a:picLocks noChangeAspect="1"/>
            </p:cNvPicPr>
            <p:nvPr/>
          </p:nvPicPr>
          <p:blipFill rotWithShape="1">
            <a:blip r:embed="rId5"/>
            <a:srcRect t="4768" r="42929" b="80934"/>
            <a:stretch/>
          </p:blipFill>
          <p:spPr bwMode="auto">
            <a:xfrm>
              <a:off x="334963" y="1642629"/>
              <a:ext cx="5461000" cy="854710"/>
            </a:xfrm>
            <a:prstGeom prst="rect">
              <a:avLst/>
            </a:prstGeom>
            <a:ln>
              <a:noFill/>
            </a:ln>
            <a:extLst>
              <a:ext uri="{53640926-AAD7-44D8-BBD7-CCE9431645EC}">
                <a14:shadowObscured xmlns:a14="http://schemas.microsoft.com/office/drawing/2010/main"/>
              </a:ext>
            </a:extLst>
          </p:spPr>
        </p:pic>
        <p:sp>
          <p:nvSpPr>
            <p:cNvPr id="23" name="正方形/長方形 22">
              <a:extLst>
                <a:ext uri="{FF2B5EF4-FFF2-40B4-BE49-F238E27FC236}">
                  <a16:creationId xmlns:a16="http://schemas.microsoft.com/office/drawing/2014/main" id="{144E4FBC-13FD-E373-5D28-ED555792B6A9}"/>
                </a:ext>
              </a:extLst>
            </p:cNvPr>
            <p:cNvSpPr/>
            <p:nvPr/>
          </p:nvSpPr>
          <p:spPr>
            <a:xfrm>
              <a:off x="2032000" y="1850565"/>
              <a:ext cx="290212" cy="53037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grpSp>
      <p:grpSp>
        <p:nvGrpSpPr>
          <p:cNvPr id="37" name="グループ化 36">
            <a:extLst>
              <a:ext uri="{FF2B5EF4-FFF2-40B4-BE49-F238E27FC236}">
                <a16:creationId xmlns:a16="http://schemas.microsoft.com/office/drawing/2014/main" id="{B444140F-71FF-18E0-8A7C-0983A6530F12}"/>
              </a:ext>
            </a:extLst>
          </p:cNvPr>
          <p:cNvGrpSpPr>
            <a:grpSpLocks/>
          </p:cNvGrpSpPr>
          <p:nvPr/>
        </p:nvGrpSpPr>
        <p:grpSpPr>
          <a:xfrm>
            <a:off x="6286151" y="1391134"/>
            <a:ext cx="5570887" cy="286208"/>
            <a:chOff x="2540000" y="2380792"/>
            <a:chExt cx="3175000" cy="286208"/>
          </a:xfrm>
        </p:grpSpPr>
        <p:cxnSp>
          <p:nvCxnSpPr>
            <p:cNvPr id="35" name="直線コネクタ 34">
              <a:extLst>
                <a:ext uri="{FF2B5EF4-FFF2-40B4-BE49-F238E27FC236}">
                  <a16:creationId xmlns:a16="http://schemas.microsoft.com/office/drawing/2014/main" id="{8B70CC54-243C-544D-2F8D-7499AC552226}"/>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5FB6AA02-4125-852B-7377-EDFCBA2B947C}"/>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kumimoji="1" lang="en-US" altLang="ja-JP" sz="1600" b="1" dirty="0"/>
                <a:t>2. </a:t>
              </a:r>
              <a:r>
                <a:rPr kumimoji="1" lang="ja-JP" altLang="en-US" sz="1600" b="1" dirty="0"/>
                <a:t>マスターテキストのフォントサイズと行間の設定</a:t>
              </a:r>
            </a:p>
          </p:txBody>
        </p:sp>
      </p:grpSp>
      <p:sp>
        <p:nvSpPr>
          <p:cNvPr id="46" name="テキスト ボックス 45">
            <a:extLst>
              <a:ext uri="{FF2B5EF4-FFF2-40B4-BE49-F238E27FC236}">
                <a16:creationId xmlns:a16="http://schemas.microsoft.com/office/drawing/2014/main" id="{384F1A1D-EBC9-49A5-BB62-53667672ADEE}"/>
              </a:ext>
            </a:extLst>
          </p:cNvPr>
          <p:cNvSpPr txBox="1">
            <a:spLocks/>
          </p:cNvSpPr>
          <p:nvPr/>
        </p:nvSpPr>
        <p:spPr>
          <a:xfrm>
            <a:off x="6286151" y="1737463"/>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下記図の箇所から、フォントサイズ、行間を設定します。</a:t>
            </a:r>
            <a:br>
              <a:rPr lang="en-US" altLang="ja-JP" dirty="0"/>
            </a:br>
            <a:r>
              <a:rPr lang="ja-JP" altLang="en-US" dirty="0"/>
              <a:t>おすすめの設定は、段落ごとにフォントサイズは変えず、統一したフォントサイズで</a:t>
            </a:r>
            <a:r>
              <a:rPr lang="en-US" altLang="ja-JP" dirty="0"/>
              <a:t>16pt</a:t>
            </a:r>
            <a:r>
              <a:rPr lang="ja-JP" altLang="en-US" dirty="0"/>
              <a:t>、行間は</a:t>
            </a:r>
            <a:r>
              <a:rPr lang="en-US" altLang="ja-JP" dirty="0"/>
              <a:t>0.9</a:t>
            </a:r>
            <a:r>
              <a:rPr lang="ja-JP" altLang="en-US" dirty="0"/>
              <a:t>倍です。</a:t>
            </a:r>
          </a:p>
        </p:txBody>
      </p:sp>
      <p:grpSp>
        <p:nvGrpSpPr>
          <p:cNvPr id="6" name="グループ化 5">
            <a:extLst>
              <a:ext uri="{FF2B5EF4-FFF2-40B4-BE49-F238E27FC236}">
                <a16:creationId xmlns:a16="http://schemas.microsoft.com/office/drawing/2014/main" id="{5D89FE29-080A-E584-BDA5-F39C033A3FB2}"/>
              </a:ext>
            </a:extLst>
          </p:cNvPr>
          <p:cNvGrpSpPr/>
          <p:nvPr/>
        </p:nvGrpSpPr>
        <p:grpSpPr>
          <a:xfrm>
            <a:off x="6286151" y="2519968"/>
            <a:ext cx="5570887" cy="3265462"/>
            <a:chOff x="6286151" y="2880452"/>
            <a:chExt cx="5570887" cy="3265462"/>
          </a:xfrm>
        </p:grpSpPr>
        <p:pic>
          <p:nvPicPr>
            <p:cNvPr id="17" name="図 16" descr="グラフィカル ユーザー インターフェイス, アプリケーション, Word&#10;&#10;自動的に生成された説明">
              <a:extLst>
                <a:ext uri="{FF2B5EF4-FFF2-40B4-BE49-F238E27FC236}">
                  <a16:creationId xmlns:a16="http://schemas.microsoft.com/office/drawing/2014/main" id="{063FB094-2B93-6FD6-E485-5E1F1D3F1261}"/>
                </a:ext>
              </a:extLst>
            </p:cNvPr>
            <p:cNvPicPr>
              <a:picLocks noChangeAspect="1"/>
            </p:cNvPicPr>
            <p:nvPr/>
          </p:nvPicPr>
          <p:blipFill rotWithShape="1">
            <a:blip r:embed="rId6"/>
            <a:srcRect t="5017" b="6423"/>
            <a:stretch/>
          </p:blipFill>
          <p:spPr bwMode="auto">
            <a:xfrm>
              <a:off x="6286151" y="2880452"/>
              <a:ext cx="5570887" cy="3083217"/>
            </a:xfrm>
            <a:prstGeom prst="rect">
              <a:avLst/>
            </a:prstGeom>
            <a:ln>
              <a:noFill/>
            </a:ln>
            <a:extLst>
              <a:ext uri="{53640926-AAD7-44D8-BBD7-CCE9431645EC}">
                <a14:shadowObscured xmlns:a14="http://schemas.microsoft.com/office/drawing/2010/main"/>
              </a:ext>
            </a:extLst>
          </p:spPr>
        </p:pic>
        <p:sp>
          <p:nvSpPr>
            <p:cNvPr id="31" name="正方形/長方形 30">
              <a:extLst>
                <a:ext uri="{FF2B5EF4-FFF2-40B4-BE49-F238E27FC236}">
                  <a16:creationId xmlns:a16="http://schemas.microsoft.com/office/drawing/2014/main" id="{7496E5DA-93D5-6891-DDAD-B552952B828F}"/>
                </a:ext>
              </a:extLst>
            </p:cNvPr>
            <p:cNvSpPr/>
            <p:nvPr/>
          </p:nvSpPr>
          <p:spPr>
            <a:xfrm>
              <a:off x="8142392" y="2985789"/>
              <a:ext cx="243241" cy="162481"/>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FF71AF4C-3D56-A2F7-9E3D-FCF308A548AC}"/>
                </a:ext>
              </a:extLst>
            </p:cNvPr>
            <p:cNvSpPr/>
            <p:nvPr/>
          </p:nvSpPr>
          <p:spPr>
            <a:xfrm>
              <a:off x="9169695" y="3591164"/>
              <a:ext cx="58130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1C976E14-2C99-89E8-A260-634B0F96E6A2}"/>
                </a:ext>
              </a:extLst>
            </p:cNvPr>
            <p:cNvSpPr txBox="1">
              <a:spLocks/>
            </p:cNvSpPr>
            <p:nvPr/>
          </p:nvSpPr>
          <p:spPr>
            <a:xfrm>
              <a:off x="7628986" y="3213683"/>
              <a:ext cx="1393198" cy="515901"/>
            </a:xfrm>
            <a:prstGeom prst="rect">
              <a:avLst/>
            </a:prstGeom>
            <a:solidFill>
              <a:srgbClr val="FFFFFF">
                <a:alpha val="80000"/>
              </a:srgbClr>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フォントサイズの設定</a:t>
              </a:r>
              <a:endParaRPr lang="en-US" altLang="ja-JP" b="1" dirty="0">
                <a:solidFill>
                  <a:srgbClr val="FF0000"/>
                </a:solidFill>
              </a:endParaRPr>
            </a:p>
          </p:txBody>
        </p:sp>
        <p:sp>
          <p:nvSpPr>
            <p:cNvPr id="53" name="テキスト ボックス 52">
              <a:extLst>
                <a:ext uri="{FF2B5EF4-FFF2-40B4-BE49-F238E27FC236}">
                  <a16:creationId xmlns:a16="http://schemas.microsoft.com/office/drawing/2014/main" id="{7ADA5EBE-4040-25EE-72B0-5E8DEF64C9DD}"/>
                </a:ext>
              </a:extLst>
            </p:cNvPr>
            <p:cNvSpPr txBox="1">
              <a:spLocks/>
            </p:cNvSpPr>
            <p:nvPr/>
          </p:nvSpPr>
          <p:spPr>
            <a:xfrm>
              <a:off x="9807607" y="3489868"/>
              <a:ext cx="1080992" cy="294302"/>
            </a:xfrm>
            <a:prstGeom prst="rect">
              <a:avLst/>
            </a:prstGeom>
            <a:solidFill>
              <a:srgbClr val="FFFFFF">
                <a:alpha val="80000"/>
              </a:srgbClr>
            </a:solidFill>
          </p:spPr>
          <p:txBody>
            <a:bodyPr vert="horz" wrap="non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行間の設定</a:t>
              </a:r>
              <a:endParaRPr lang="en-US" altLang="ja-JP" b="1" dirty="0">
                <a:solidFill>
                  <a:srgbClr val="FF0000"/>
                </a:solidFill>
              </a:endParaRPr>
            </a:p>
          </p:txBody>
        </p:sp>
        <p:sp>
          <p:nvSpPr>
            <p:cNvPr id="57" name="正方形/長方形 56">
              <a:extLst>
                <a:ext uri="{FF2B5EF4-FFF2-40B4-BE49-F238E27FC236}">
                  <a16:creationId xmlns:a16="http://schemas.microsoft.com/office/drawing/2014/main" id="{EA825906-611A-D548-1F7A-9B83F831F4EE}"/>
                </a:ext>
              </a:extLst>
            </p:cNvPr>
            <p:cNvSpPr/>
            <p:nvPr/>
          </p:nvSpPr>
          <p:spPr>
            <a:xfrm>
              <a:off x="7533841" y="3926723"/>
              <a:ext cx="3962469" cy="552998"/>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8C90C561-1195-D610-ECFF-5379DE4E6D04}"/>
                </a:ext>
              </a:extLst>
            </p:cNvPr>
            <p:cNvSpPr txBox="1">
              <a:spLocks/>
            </p:cNvSpPr>
            <p:nvPr/>
          </p:nvSpPr>
          <p:spPr>
            <a:xfrm>
              <a:off x="8343449" y="4381151"/>
              <a:ext cx="1403196" cy="294302"/>
            </a:xfrm>
            <a:prstGeom prst="rect">
              <a:avLst/>
            </a:prstGeom>
            <a:solidFill>
              <a:srgbClr val="FFFFFF"/>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マスターテキスト</a:t>
              </a:r>
              <a:endParaRPr lang="en-US" altLang="ja-JP" b="1" dirty="0">
                <a:solidFill>
                  <a:srgbClr val="FF0000"/>
                </a:solidFill>
              </a:endParaRPr>
            </a:p>
          </p:txBody>
        </p:sp>
        <p:sp>
          <p:nvSpPr>
            <p:cNvPr id="73" name="正方形/長方形 72">
              <a:extLst>
                <a:ext uri="{FF2B5EF4-FFF2-40B4-BE49-F238E27FC236}">
                  <a16:creationId xmlns:a16="http://schemas.microsoft.com/office/drawing/2014/main" id="{C6D3AFB8-9C32-2309-0CC6-82191D4DC480}"/>
                </a:ext>
              </a:extLst>
            </p:cNvPr>
            <p:cNvSpPr/>
            <p:nvPr/>
          </p:nvSpPr>
          <p:spPr>
            <a:xfrm>
              <a:off x="9174775" y="3001884"/>
              <a:ext cx="19207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cxnSp>
          <p:nvCxnSpPr>
            <p:cNvPr id="74" name="直線コネクタ 73">
              <a:extLst>
                <a:ext uri="{FF2B5EF4-FFF2-40B4-BE49-F238E27FC236}">
                  <a16:creationId xmlns:a16="http://schemas.microsoft.com/office/drawing/2014/main" id="{A550FBA9-009F-7EBF-F971-EA621CB70FE8}"/>
                </a:ext>
              </a:extLst>
            </p:cNvPr>
            <p:cNvCxnSpPr>
              <a:cxnSpLocks/>
            </p:cNvCxnSpPr>
            <p:nvPr/>
          </p:nvCxnSpPr>
          <p:spPr>
            <a:xfrm>
              <a:off x="9269698" y="3159265"/>
              <a:ext cx="0" cy="414899"/>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吹き出し: 四角形 83">
              <a:extLst>
                <a:ext uri="{FF2B5EF4-FFF2-40B4-BE49-F238E27FC236}">
                  <a16:creationId xmlns:a16="http://schemas.microsoft.com/office/drawing/2014/main" id="{CCDB0164-18C9-2120-08AC-EFEDE0B42489}"/>
                </a:ext>
              </a:extLst>
            </p:cNvPr>
            <p:cNvSpPr/>
            <p:nvPr/>
          </p:nvSpPr>
          <p:spPr>
            <a:xfrm>
              <a:off x="9532588" y="4692018"/>
              <a:ext cx="2258568" cy="1453896"/>
            </a:xfrm>
            <a:prstGeom prst="wedgeRectCallout">
              <a:avLst>
                <a:gd name="adj1" fmla="val -35046"/>
                <a:gd name="adj2" fmla="val -118833"/>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pic>
          <p:nvPicPr>
            <p:cNvPr id="81" name="図 80">
              <a:extLst>
                <a:ext uri="{FF2B5EF4-FFF2-40B4-BE49-F238E27FC236}">
                  <a16:creationId xmlns:a16="http://schemas.microsoft.com/office/drawing/2014/main" id="{002466A2-29A7-1394-46C1-FCFB9D477B4D}"/>
                </a:ext>
              </a:extLst>
            </p:cNvPr>
            <p:cNvPicPr>
              <a:picLocks noChangeAspect="1"/>
            </p:cNvPicPr>
            <p:nvPr/>
          </p:nvPicPr>
          <p:blipFill>
            <a:blip r:embed="rId7"/>
            <a:srcRect l="33125" t="30556" r="33519" b="34963"/>
            <a:stretch/>
          </p:blipFill>
          <p:spPr>
            <a:xfrm>
              <a:off x="9637490" y="4757677"/>
              <a:ext cx="2062988" cy="1332853"/>
            </a:xfrm>
            <a:prstGeom prst="rect">
              <a:avLst/>
            </a:prstGeom>
          </p:spPr>
        </p:pic>
        <p:sp>
          <p:nvSpPr>
            <p:cNvPr id="88" name="正方形/長方形 87">
              <a:extLst>
                <a:ext uri="{FF2B5EF4-FFF2-40B4-BE49-F238E27FC236}">
                  <a16:creationId xmlns:a16="http://schemas.microsoft.com/office/drawing/2014/main" id="{09371A74-20C0-1E94-C4DF-0AF8FFD7E96C}"/>
                </a:ext>
              </a:extLst>
            </p:cNvPr>
            <p:cNvSpPr/>
            <p:nvPr/>
          </p:nvSpPr>
          <p:spPr>
            <a:xfrm>
              <a:off x="10743224" y="5602844"/>
              <a:ext cx="862003"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grpSp>
      <p:grpSp>
        <p:nvGrpSpPr>
          <p:cNvPr id="90" name="グループ化 89">
            <a:extLst>
              <a:ext uri="{FF2B5EF4-FFF2-40B4-BE49-F238E27FC236}">
                <a16:creationId xmlns:a16="http://schemas.microsoft.com/office/drawing/2014/main" id="{91CC2D72-8CE6-A1EA-B7EB-4F4D4C49C068}"/>
              </a:ext>
            </a:extLst>
          </p:cNvPr>
          <p:cNvGrpSpPr>
            <a:grpSpLocks/>
          </p:cNvGrpSpPr>
          <p:nvPr/>
        </p:nvGrpSpPr>
        <p:grpSpPr>
          <a:xfrm>
            <a:off x="334963" y="1391134"/>
            <a:ext cx="5570887" cy="286208"/>
            <a:chOff x="2540000" y="2380792"/>
            <a:chExt cx="3175000" cy="286208"/>
          </a:xfrm>
        </p:grpSpPr>
        <p:cxnSp>
          <p:nvCxnSpPr>
            <p:cNvPr id="91" name="直線コネクタ 90">
              <a:extLst>
                <a:ext uri="{FF2B5EF4-FFF2-40B4-BE49-F238E27FC236}">
                  <a16:creationId xmlns:a16="http://schemas.microsoft.com/office/drawing/2014/main" id="{21AF02C3-F019-7324-19E0-582E9C2EA725}"/>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id="{08BF4EF6-0DA2-9F0C-B2CE-0F40021E2CB4}"/>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kumimoji="1" lang="en-US" altLang="ja-JP" sz="1600" b="1" dirty="0"/>
                <a:t>1. </a:t>
              </a:r>
              <a:r>
                <a:rPr kumimoji="1" lang="ja-JP" altLang="en-US" sz="1600" b="1" dirty="0"/>
                <a:t>スライドマスター表示へ移動</a:t>
              </a:r>
            </a:p>
          </p:txBody>
        </p:sp>
      </p:grpSp>
      <p:sp>
        <p:nvSpPr>
          <p:cNvPr id="93" name="テキスト ボックス 92">
            <a:extLst>
              <a:ext uri="{FF2B5EF4-FFF2-40B4-BE49-F238E27FC236}">
                <a16:creationId xmlns:a16="http://schemas.microsoft.com/office/drawing/2014/main" id="{4AA3228C-796B-9286-E7C8-9B7F4F868726}"/>
              </a:ext>
            </a:extLst>
          </p:cNvPr>
          <p:cNvSpPr txBox="1">
            <a:spLocks/>
          </p:cNvSpPr>
          <p:nvPr/>
        </p:nvSpPr>
        <p:spPr>
          <a:xfrm>
            <a:off x="334963" y="1737463"/>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まずは、表示＞スライドマスターと進み、スライドマスターを開き、設定画面に移行します</a:t>
            </a:r>
          </a:p>
        </p:txBody>
      </p:sp>
    </p:spTree>
    <p:extLst>
      <p:ext uri="{BB962C8B-B14F-4D97-AF65-F5344CB8AC3E}">
        <p14:creationId xmlns:p14="http://schemas.microsoft.com/office/powerpoint/2010/main" val="63042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945E-03BD-25CB-0FED-7ABE1D77576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CD74E37-0155-E659-8C16-44C5DCB3AC52}"/>
              </a:ext>
            </a:extLst>
          </p:cNvPr>
          <p:cNvGraphicFramePr>
            <a:graphicFrameLocks noChangeAspect="1"/>
          </p:cNvGraphicFramePr>
          <p:nvPr>
            <p:custDataLst>
              <p:tags r:id="rId1"/>
            </p:custDataLst>
            <p:extLst>
              <p:ext uri="{D42A27DB-BD31-4B8C-83A1-F6EECF244321}">
                <p14:modId xmlns:p14="http://schemas.microsoft.com/office/powerpoint/2010/main" val="134208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7687866F-27A7-52CA-E903-138DA7DAAE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386BB458-8882-CAB6-19C4-D000051E3FFE}"/>
              </a:ext>
            </a:extLst>
          </p:cNvPr>
          <p:cNvSpPr>
            <a:spLocks noGrp="1"/>
          </p:cNvSpPr>
          <p:nvPr>
            <p:ph type="title"/>
          </p:nvPr>
        </p:nvSpPr>
        <p:spPr/>
        <p:txBody>
          <a:bodyPr vert="horz"/>
          <a:lstStyle/>
          <a:p>
            <a:r>
              <a:rPr lang="en-US" altLang="ja-JP" dirty="0"/>
              <a:t>4</a:t>
            </a:r>
            <a:r>
              <a:rPr kumimoji="1" lang="en-US" altLang="ja-JP" dirty="0"/>
              <a:t>. </a:t>
            </a:r>
            <a:r>
              <a:rPr kumimoji="1" lang="ja-JP" altLang="en-US" dirty="0"/>
              <a:t>パワーポイントテンプレートを作成しよう </a:t>
            </a:r>
            <a:r>
              <a:rPr lang="en-US" altLang="ja-JP" dirty="0"/>
              <a:t>(2/6)</a:t>
            </a:r>
            <a:r>
              <a:rPr kumimoji="1" lang="ja-JP" altLang="en-US" dirty="0"/>
              <a:t> </a:t>
            </a:r>
          </a:p>
        </p:txBody>
      </p:sp>
      <p:sp>
        <p:nvSpPr>
          <p:cNvPr id="3" name="テキスト プレースホルダー 2">
            <a:extLst>
              <a:ext uri="{FF2B5EF4-FFF2-40B4-BE49-F238E27FC236}">
                <a16:creationId xmlns:a16="http://schemas.microsoft.com/office/drawing/2014/main" id="{B6015F42-2153-C08E-BBB0-27F67D0EECCE}"/>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250FDB36-DA15-F1DD-7EC0-82A9AEDA91EB}"/>
              </a:ext>
            </a:extLst>
          </p:cNvPr>
          <p:cNvSpPr>
            <a:spLocks noGrp="1"/>
          </p:cNvSpPr>
          <p:nvPr>
            <p:ph type="ftr" sz="quarter" idx="16"/>
          </p:nvPr>
        </p:nvSpPr>
        <p:spPr/>
        <p:txBody>
          <a:bodyPr/>
          <a:lstStyle/>
          <a:p>
            <a:endParaRPr lang="ja-JP" altLang="en-US" dirty="0"/>
          </a:p>
        </p:txBody>
      </p:sp>
      <p:grpSp>
        <p:nvGrpSpPr>
          <p:cNvPr id="37" name="グループ化 36">
            <a:extLst>
              <a:ext uri="{FF2B5EF4-FFF2-40B4-BE49-F238E27FC236}">
                <a16:creationId xmlns:a16="http://schemas.microsoft.com/office/drawing/2014/main" id="{F8CBD1DF-EBE0-D115-9356-60C26CF274E6}"/>
              </a:ext>
            </a:extLst>
          </p:cNvPr>
          <p:cNvGrpSpPr>
            <a:grpSpLocks/>
          </p:cNvGrpSpPr>
          <p:nvPr/>
        </p:nvGrpSpPr>
        <p:grpSpPr>
          <a:xfrm>
            <a:off x="334963" y="1106715"/>
            <a:ext cx="5570887" cy="286208"/>
            <a:chOff x="2540000" y="2380792"/>
            <a:chExt cx="3175000" cy="286208"/>
          </a:xfrm>
        </p:grpSpPr>
        <p:cxnSp>
          <p:nvCxnSpPr>
            <p:cNvPr id="35" name="直線コネクタ 34">
              <a:extLst>
                <a:ext uri="{FF2B5EF4-FFF2-40B4-BE49-F238E27FC236}">
                  <a16:creationId xmlns:a16="http://schemas.microsoft.com/office/drawing/2014/main" id="{5B9AC104-08F6-F974-D4A2-BD21208A8519}"/>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E0E2695E-0EF3-D8C6-4A4F-27E3CE8A082F}"/>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3</a:t>
              </a:r>
              <a:r>
                <a:rPr kumimoji="1" lang="en-US" altLang="ja-JP" sz="1600" b="1" dirty="0"/>
                <a:t>. </a:t>
              </a:r>
              <a:r>
                <a:rPr kumimoji="1" lang="ja-JP" altLang="en-US" sz="1600" b="1" dirty="0"/>
                <a:t>マスターテキスト</a:t>
              </a:r>
              <a:r>
                <a:rPr lang="ja-JP" altLang="en-US" sz="1600" b="1" dirty="0"/>
                <a:t>ボックスの書式の設定</a:t>
              </a:r>
              <a:endParaRPr kumimoji="1" lang="ja-JP" altLang="en-US" sz="1600" b="1" dirty="0"/>
            </a:p>
          </p:txBody>
        </p:sp>
      </p:grpSp>
      <p:grpSp>
        <p:nvGrpSpPr>
          <p:cNvPr id="43" name="グループ化 42">
            <a:extLst>
              <a:ext uri="{FF2B5EF4-FFF2-40B4-BE49-F238E27FC236}">
                <a16:creationId xmlns:a16="http://schemas.microsoft.com/office/drawing/2014/main" id="{0C48FDE0-6B73-A4FA-13F7-C149390D2BFA}"/>
              </a:ext>
            </a:extLst>
          </p:cNvPr>
          <p:cNvGrpSpPr>
            <a:grpSpLocks/>
          </p:cNvGrpSpPr>
          <p:nvPr/>
        </p:nvGrpSpPr>
        <p:grpSpPr>
          <a:xfrm>
            <a:off x="6286151" y="1106715"/>
            <a:ext cx="5570887" cy="286208"/>
            <a:chOff x="2540000" y="2380792"/>
            <a:chExt cx="3175000" cy="286208"/>
          </a:xfrm>
        </p:grpSpPr>
        <p:cxnSp>
          <p:nvCxnSpPr>
            <p:cNvPr id="44" name="直線コネクタ 43">
              <a:extLst>
                <a:ext uri="{FF2B5EF4-FFF2-40B4-BE49-F238E27FC236}">
                  <a16:creationId xmlns:a16="http://schemas.microsoft.com/office/drawing/2014/main" id="{99F377C1-BCD2-650C-1D8E-BFECD3DA715E}"/>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E453AF83-EAC2-D13F-CAF0-D8C37884DE77}"/>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4</a:t>
              </a:r>
              <a:r>
                <a:rPr kumimoji="1" lang="en-US" altLang="ja-JP" sz="1600" b="1" dirty="0"/>
                <a:t>. </a:t>
              </a:r>
              <a:r>
                <a:rPr kumimoji="1" lang="ja-JP" altLang="en-US" sz="1600" b="1" dirty="0"/>
                <a:t>箇条書きの設定</a:t>
              </a:r>
            </a:p>
          </p:txBody>
        </p:sp>
      </p:grpSp>
      <p:sp>
        <p:nvSpPr>
          <p:cNvPr id="46" name="テキスト ボックス 45">
            <a:extLst>
              <a:ext uri="{FF2B5EF4-FFF2-40B4-BE49-F238E27FC236}">
                <a16:creationId xmlns:a16="http://schemas.microsoft.com/office/drawing/2014/main" id="{F35F70BF-B0FD-17E8-E582-25555EF08C4C}"/>
              </a:ext>
            </a:extLst>
          </p:cNvPr>
          <p:cNvSpPr txBox="1">
            <a:spLocks/>
          </p:cNvSpPr>
          <p:nvPr/>
        </p:nvSpPr>
        <p:spPr>
          <a:xfrm>
            <a:off x="334963" y="1453044"/>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マスターテキストのテキストボックスの書式を設定しておきます。おすすめの設定は以下の通りです。</a:t>
            </a:r>
            <a:endParaRPr lang="en-US" altLang="ja-JP" dirty="0"/>
          </a:p>
          <a:p>
            <a:pPr lvl="1">
              <a:spcBef>
                <a:spcPct val="5000"/>
              </a:spcBef>
              <a:spcAft>
                <a:spcPct val="5000"/>
              </a:spcAft>
            </a:pPr>
            <a:r>
              <a:rPr lang="ja-JP" altLang="en-US" dirty="0"/>
              <a:t>垂直方向の配置：上揃え</a:t>
            </a:r>
            <a:endParaRPr lang="en-US" altLang="ja-JP" dirty="0"/>
          </a:p>
          <a:p>
            <a:pPr lvl="1">
              <a:spcBef>
                <a:spcPct val="5000"/>
              </a:spcBef>
              <a:spcAft>
                <a:spcPct val="5000"/>
              </a:spcAft>
            </a:pPr>
            <a:r>
              <a:rPr lang="ja-JP" altLang="en-US" dirty="0"/>
              <a:t>自動調整の設定：テキストに合わせて図形のサイズを調整する</a:t>
            </a:r>
            <a:endParaRPr lang="en-US" altLang="ja-JP" dirty="0"/>
          </a:p>
          <a:p>
            <a:pPr lvl="1">
              <a:spcBef>
                <a:spcPct val="5000"/>
              </a:spcBef>
              <a:spcAft>
                <a:spcPct val="5000"/>
              </a:spcAft>
            </a:pPr>
            <a:r>
              <a:rPr lang="ja-JP" altLang="en-US" dirty="0"/>
              <a:t>余白：</a:t>
            </a:r>
            <a:r>
              <a:rPr lang="en-US" altLang="ja-JP" dirty="0"/>
              <a:t>0.1cm</a:t>
            </a:r>
          </a:p>
          <a:p>
            <a:pPr lvl="1">
              <a:spcBef>
                <a:spcPct val="5000"/>
              </a:spcBef>
              <a:spcAft>
                <a:spcPct val="5000"/>
              </a:spcAft>
            </a:pPr>
            <a:r>
              <a:rPr lang="ja-JP" altLang="en-US" dirty="0"/>
              <a:t>テキストの折り返し：有り</a:t>
            </a:r>
            <a:endParaRPr lang="en-US" altLang="ja-JP" dirty="0"/>
          </a:p>
          <a:p>
            <a:pPr lvl="1">
              <a:spcBef>
                <a:spcPct val="5000"/>
              </a:spcBef>
              <a:spcAft>
                <a:spcPct val="5000"/>
              </a:spcAft>
            </a:pPr>
            <a:endParaRPr lang="en-US" altLang="ja-JP" dirty="0"/>
          </a:p>
          <a:p>
            <a:pPr>
              <a:spcBef>
                <a:spcPct val="5000"/>
              </a:spcBef>
              <a:spcAft>
                <a:spcPct val="5000"/>
              </a:spcAft>
            </a:pPr>
            <a:r>
              <a:rPr lang="ja-JP" altLang="en-US" dirty="0"/>
              <a:t>マスターテキストの余白を設定します。おすすめの余白は上下左右全て</a:t>
            </a:r>
            <a:r>
              <a:rPr lang="en-US" altLang="ja-JP" dirty="0"/>
              <a:t>0.1cm</a:t>
            </a:r>
            <a:r>
              <a:rPr lang="ja-JP" altLang="en-US" dirty="0"/>
              <a:t>です。</a:t>
            </a:r>
          </a:p>
          <a:p>
            <a:pPr>
              <a:spcBef>
                <a:spcPct val="5000"/>
              </a:spcBef>
              <a:spcAft>
                <a:spcPct val="5000"/>
              </a:spcAft>
            </a:pPr>
            <a:endParaRPr lang="ja-JP" altLang="en-US" dirty="0"/>
          </a:p>
        </p:txBody>
      </p:sp>
      <p:sp>
        <p:nvSpPr>
          <p:cNvPr id="54" name="テキスト ボックス 53">
            <a:extLst>
              <a:ext uri="{FF2B5EF4-FFF2-40B4-BE49-F238E27FC236}">
                <a16:creationId xmlns:a16="http://schemas.microsoft.com/office/drawing/2014/main" id="{F1F30C65-F632-1816-B07E-4C006B500041}"/>
              </a:ext>
            </a:extLst>
          </p:cNvPr>
          <p:cNvSpPr txBox="1">
            <a:spLocks/>
          </p:cNvSpPr>
          <p:nvPr/>
        </p:nvSpPr>
        <p:spPr>
          <a:xfrm>
            <a:off x="6286151" y="1453044"/>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インデント幅と行頭文字を設定します。</a:t>
            </a:r>
            <a:r>
              <a:rPr lang="en-US" altLang="ja-JP" dirty="0" err="1"/>
              <a:t>Xkey</a:t>
            </a:r>
            <a:r>
              <a:rPr lang="ja-JP" altLang="en-US" dirty="0"/>
              <a:t>の「既定の箇条書きに変換」機能を使えば、どんな箇条書きもワンクリックでスライドマスターのスタイルに変換できます。おすすめの行頭文字はシンプルな</a:t>
            </a:r>
            <a:r>
              <a:rPr lang="en-US" altLang="ja-JP" dirty="0"/>
              <a:t>”-”</a:t>
            </a:r>
            <a:r>
              <a:rPr lang="ja-JP" altLang="en-US" dirty="0"/>
              <a:t>や“・”です。</a:t>
            </a:r>
          </a:p>
        </p:txBody>
      </p:sp>
      <p:grpSp>
        <p:nvGrpSpPr>
          <p:cNvPr id="6" name="グループ化 5">
            <a:extLst>
              <a:ext uri="{FF2B5EF4-FFF2-40B4-BE49-F238E27FC236}">
                <a16:creationId xmlns:a16="http://schemas.microsoft.com/office/drawing/2014/main" id="{FC695AEF-7FC5-C331-E349-9A122940C508}"/>
              </a:ext>
            </a:extLst>
          </p:cNvPr>
          <p:cNvGrpSpPr/>
          <p:nvPr/>
        </p:nvGrpSpPr>
        <p:grpSpPr>
          <a:xfrm>
            <a:off x="334964" y="2979513"/>
            <a:ext cx="5570887" cy="3180495"/>
            <a:chOff x="334964" y="3322413"/>
            <a:chExt cx="5570887" cy="3180495"/>
          </a:xfrm>
        </p:grpSpPr>
        <p:pic>
          <p:nvPicPr>
            <p:cNvPr id="7" name="図 6">
              <a:extLst>
                <a:ext uri="{FF2B5EF4-FFF2-40B4-BE49-F238E27FC236}">
                  <a16:creationId xmlns:a16="http://schemas.microsoft.com/office/drawing/2014/main" id="{A572F52E-2691-1546-67A6-334E001A40F6}"/>
                </a:ext>
              </a:extLst>
            </p:cNvPr>
            <p:cNvPicPr>
              <a:picLocks/>
            </p:cNvPicPr>
            <p:nvPr/>
          </p:nvPicPr>
          <p:blipFill>
            <a:blip r:embed="rId5"/>
            <a:srcRect t="4445" b="7671"/>
            <a:stretch/>
          </p:blipFill>
          <p:spPr>
            <a:xfrm>
              <a:off x="334964" y="3322413"/>
              <a:ext cx="5570887" cy="3083217"/>
            </a:xfrm>
            <a:prstGeom prst="rect">
              <a:avLst/>
            </a:prstGeom>
          </p:spPr>
        </p:pic>
        <p:sp>
          <p:nvSpPr>
            <p:cNvPr id="11" name="正方形/長方形 10">
              <a:extLst>
                <a:ext uri="{FF2B5EF4-FFF2-40B4-BE49-F238E27FC236}">
                  <a16:creationId xmlns:a16="http://schemas.microsoft.com/office/drawing/2014/main" id="{E60C68AF-078C-7A54-4983-DD0E4C26EE85}"/>
                </a:ext>
              </a:extLst>
            </p:cNvPr>
            <p:cNvSpPr/>
            <p:nvPr/>
          </p:nvSpPr>
          <p:spPr>
            <a:xfrm>
              <a:off x="1216893" y="4473086"/>
              <a:ext cx="3416067" cy="552998"/>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F655B82-AD36-8D97-7F50-A75F5907B829}"/>
                </a:ext>
              </a:extLst>
            </p:cNvPr>
            <p:cNvSpPr txBox="1">
              <a:spLocks/>
            </p:cNvSpPr>
            <p:nvPr/>
          </p:nvSpPr>
          <p:spPr>
            <a:xfrm>
              <a:off x="1295925" y="4927514"/>
              <a:ext cx="752376" cy="515901"/>
            </a:xfrm>
            <a:prstGeom prst="rect">
              <a:avLst/>
            </a:prstGeom>
            <a:solidFill>
              <a:srgbClr val="FFFFFF"/>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マスター</a:t>
              </a:r>
              <a:br>
                <a:rPr lang="en-US" altLang="ja-JP" b="1" dirty="0">
                  <a:solidFill>
                    <a:srgbClr val="FF0000"/>
                  </a:solidFill>
                </a:rPr>
              </a:br>
              <a:r>
                <a:rPr lang="ja-JP" altLang="en-US" b="1" dirty="0">
                  <a:solidFill>
                    <a:srgbClr val="FF0000"/>
                  </a:solidFill>
                </a:rPr>
                <a:t>テキスト</a:t>
              </a:r>
              <a:endParaRPr lang="en-US" altLang="ja-JP" b="1" dirty="0">
                <a:solidFill>
                  <a:srgbClr val="FF0000"/>
                </a:solidFill>
              </a:endParaRPr>
            </a:p>
          </p:txBody>
        </p:sp>
        <p:sp>
          <p:nvSpPr>
            <p:cNvPr id="14" name="正方形/長方形 13">
              <a:extLst>
                <a:ext uri="{FF2B5EF4-FFF2-40B4-BE49-F238E27FC236}">
                  <a16:creationId xmlns:a16="http://schemas.microsoft.com/office/drawing/2014/main" id="{F139AC72-23E6-0A99-0A6C-49B992BCC89D}"/>
                </a:ext>
              </a:extLst>
            </p:cNvPr>
            <p:cNvSpPr/>
            <p:nvPr/>
          </p:nvSpPr>
          <p:spPr>
            <a:xfrm>
              <a:off x="5190561" y="4265646"/>
              <a:ext cx="189160" cy="14696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7FDA489F-6B32-C059-DA3A-1C7272D30AE6}"/>
                </a:ext>
              </a:extLst>
            </p:cNvPr>
            <p:cNvSpPr/>
            <p:nvPr/>
          </p:nvSpPr>
          <p:spPr>
            <a:xfrm>
              <a:off x="4903470" y="4639945"/>
              <a:ext cx="971550" cy="108584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DAD1D654-B018-5AF3-AF15-36B41B96AFE5}"/>
                </a:ext>
              </a:extLst>
            </p:cNvPr>
            <p:cNvPicPr>
              <a:picLocks/>
            </p:cNvPicPr>
            <p:nvPr/>
          </p:nvPicPr>
          <p:blipFill>
            <a:blip r:embed="rId5"/>
            <a:srcRect l="42180" t="33365" r="40790" b="4841"/>
            <a:stretch/>
          </p:blipFill>
          <p:spPr>
            <a:xfrm>
              <a:off x="2680715" y="4335018"/>
              <a:ext cx="948691" cy="2167890"/>
            </a:xfrm>
            <a:prstGeom prst="rect">
              <a:avLst/>
            </a:prstGeom>
          </p:spPr>
        </p:pic>
        <p:sp>
          <p:nvSpPr>
            <p:cNvPr id="8" name="正方形/長方形 7">
              <a:extLst>
                <a:ext uri="{FF2B5EF4-FFF2-40B4-BE49-F238E27FC236}">
                  <a16:creationId xmlns:a16="http://schemas.microsoft.com/office/drawing/2014/main" id="{70EC6F67-1AD0-EE90-1C11-6E7B148AE1A3}"/>
                </a:ext>
              </a:extLst>
            </p:cNvPr>
            <p:cNvSpPr/>
            <p:nvPr/>
          </p:nvSpPr>
          <p:spPr>
            <a:xfrm>
              <a:off x="2656910" y="6269706"/>
              <a:ext cx="1005769" cy="14696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cxnSp>
          <p:nvCxnSpPr>
            <p:cNvPr id="25" name="直線コネクタ 24">
              <a:extLst>
                <a:ext uri="{FF2B5EF4-FFF2-40B4-BE49-F238E27FC236}">
                  <a16:creationId xmlns:a16="http://schemas.microsoft.com/office/drawing/2014/main" id="{7EE550AF-0913-8375-26C1-16D82BEC5FC9}"/>
                </a:ext>
              </a:extLst>
            </p:cNvPr>
            <p:cNvCxnSpPr>
              <a:cxnSpLocks/>
            </p:cNvCxnSpPr>
            <p:nvPr/>
          </p:nvCxnSpPr>
          <p:spPr>
            <a:xfrm>
              <a:off x="5284470" y="4437993"/>
              <a:ext cx="0" cy="172107"/>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6E836677-61B1-48B4-45D9-A9D51E38371D}"/>
                </a:ext>
              </a:extLst>
            </p:cNvPr>
            <p:cNvCxnSpPr>
              <a:cxnSpLocks/>
              <a:endCxn id="8" idx="1"/>
            </p:cNvCxnSpPr>
            <p:nvPr/>
          </p:nvCxnSpPr>
          <p:spPr>
            <a:xfrm rot="16200000" flipH="1">
              <a:off x="1791600" y="5477880"/>
              <a:ext cx="1291131" cy="439490"/>
            </a:xfrm>
            <a:prstGeom prst="bentConnector2">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コネクタ: カギ線 28">
              <a:extLst>
                <a:ext uri="{FF2B5EF4-FFF2-40B4-BE49-F238E27FC236}">
                  <a16:creationId xmlns:a16="http://schemas.microsoft.com/office/drawing/2014/main" id="{32D2945C-7428-F3EC-26E5-E5F18FF01121}"/>
                </a:ext>
              </a:extLst>
            </p:cNvPr>
            <p:cNvCxnSpPr>
              <a:cxnSpLocks/>
              <a:stCxn id="8" idx="3"/>
              <a:endCxn id="14" idx="1"/>
            </p:cNvCxnSpPr>
            <p:nvPr/>
          </p:nvCxnSpPr>
          <p:spPr>
            <a:xfrm flipV="1">
              <a:off x="3662679" y="4339131"/>
              <a:ext cx="1527882" cy="2004060"/>
            </a:xfrm>
            <a:prstGeom prst="bentConnector3">
              <a:avLst>
                <a:gd name="adj1" fmla="val 66957"/>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4CF55062-3E50-ADAC-4EC8-37B59442A823}"/>
              </a:ext>
            </a:extLst>
          </p:cNvPr>
          <p:cNvGrpSpPr/>
          <p:nvPr/>
        </p:nvGrpSpPr>
        <p:grpSpPr>
          <a:xfrm>
            <a:off x="6516685" y="2979513"/>
            <a:ext cx="5570887" cy="3229388"/>
            <a:chOff x="6516685" y="3322413"/>
            <a:chExt cx="5570887" cy="3229388"/>
          </a:xfrm>
        </p:grpSpPr>
        <p:pic>
          <p:nvPicPr>
            <p:cNvPr id="19" name="図 18" descr="グラフィカル ユーザー インターフェイス, アプリケーション, Word&#10;&#10;自動的に生成された説明">
              <a:extLst>
                <a:ext uri="{FF2B5EF4-FFF2-40B4-BE49-F238E27FC236}">
                  <a16:creationId xmlns:a16="http://schemas.microsoft.com/office/drawing/2014/main" id="{DBCC5ED4-9CEE-CA58-8500-11B5B31FD16D}"/>
                </a:ext>
              </a:extLst>
            </p:cNvPr>
            <p:cNvPicPr>
              <a:picLocks/>
            </p:cNvPicPr>
            <p:nvPr/>
          </p:nvPicPr>
          <p:blipFill rotWithShape="1">
            <a:blip r:embed="rId6"/>
            <a:srcRect t="4516" b="4422"/>
            <a:stretch/>
          </p:blipFill>
          <p:spPr bwMode="auto">
            <a:xfrm>
              <a:off x="6516685" y="3322413"/>
              <a:ext cx="5570887" cy="3083217"/>
            </a:xfrm>
            <a:prstGeom prst="rect">
              <a:avLst/>
            </a:prstGeom>
            <a:ln>
              <a:noFill/>
            </a:ln>
            <a:extLst>
              <a:ext uri="{53640926-AAD7-44D8-BBD7-CCE9431645EC}">
                <a14:shadowObscured xmlns:a14="http://schemas.microsoft.com/office/drawing/2010/main"/>
              </a:ext>
            </a:extLst>
          </p:spPr>
        </p:pic>
        <p:sp>
          <p:nvSpPr>
            <p:cNvPr id="55" name="正方形/長方形 54">
              <a:extLst>
                <a:ext uri="{FF2B5EF4-FFF2-40B4-BE49-F238E27FC236}">
                  <a16:creationId xmlns:a16="http://schemas.microsoft.com/office/drawing/2014/main" id="{EDE8B633-EB52-D7E6-DCF4-15692BE045B5}"/>
                </a:ext>
              </a:extLst>
            </p:cNvPr>
            <p:cNvSpPr/>
            <p:nvPr/>
          </p:nvSpPr>
          <p:spPr>
            <a:xfrm>
              <a:off x="7763456" y="3886736"/>
              <a:ext cx="760784" cy="162481"/>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815D1C8F-848B-ED3F-E126-E1AC0403208E}"/>
                </a:ext>
              </a:extLst>
            </p:cNvPr>
            <p:cNvSpPr/>
            <p:nvPr/>
          </p:nvSpPr>
          <p:spPr>
            <a:xfrm>
              <a:off x="7701513" y="4389266"/>
              <a:ext cx="3962469" cy="552998"/>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7BAB9B33-6EEB-68A6-6489-722D61DF7CD2}"/>
                </a:ext>
              </a:extLst>
            </p:cNvPr>
            <p:cNvSpPr txBox="1">
              <a:spLocks/>
            </p:cNvSpPr>
            <p:nvPr/>
          </p:nvSpPr>
          <p:spPr>
            <a:xfrm>
              <a:off x="8846681" y="4843694"/>
              <a:ext cx="1403196" cy="294302"/>
            </a:xfrm>
            <a:prstGeom prst="rect">
              <a:avLst/>
            </a:prstGeom>
            <a:solidFill>
              <a:srgbClr val="FFFFFF"/>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マスターテキスト</a:t>
              </a:r>
              <a:endParaRPr lang="en-US" altLang="ja-JP" b="1" dirty="0">
                <a:solidFill>
                  <a:srgbClr val="FF0000"/>
                </a:solidFill>
              </a:endParaRPr>
            </a:p>
          </p:txBody>
        </p:sp>
        <p:sp>
          <p:nvSpPr>
            <p:cNvPr id="56" name="テキスト ボックス 55">
              <a:extLst>
                <a:ext uri="{FF2B5EF4-FFF2-40B4-BE49-F238E27FC236}">
                  <a16:creationId xmlns:a16="http://schemas.microsoft.com/office/drawing/2014/main" id="{82C5552C-69AE-466A-5574-85AE8E8F1710}"/>
                </a:ext>
              </a:extLst>
            </p:cNvPr>
            <p:cNvSpPr txBox="1">
              <a:spLocks/>
            </p:cNvSpPr>
            <p:nvPr/>
          </p:nvSpPr>
          <p:spPr>
            <a:xfrm>
              <a:off x="7584314" y="5162126"/>
              <a:ext cx="2306306" cy="959100"/>
            </a:xfrm>
            <a:prstGeom prst="rect">
              <a:avLst/>
            </a:prstGeom>
            <a:solidFill>
              <a:srgbClr val="FFFFFF">
                <a:alpha val="80000"/>
              </a:srgbClr>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インデント幅の設定：</a:t>
              </a:r>
              <a:br>
                <a:rPr lang="en-US" altLang="ja-JP" b="1" dirty="0">
                  <a:solidFill>
                    <a:srgbClr val="FF0000"/>
                  </a:solidFill>
                </a:rPr>
              </a:br>
              <a:r>
                <a:rPr lang="ja-JP" altLang="en-US" dirty="0">
                  <a:solidFill>
                    <a:srgbClr val="FF0000"/>
                  </a:solidFill>
                </a:rPr>
                <a:t>箇条書きを段落ごと選択し、スケールを左右に動かして調整する</a:t>
              </a:r>
              <a:endParaRPr lang="en-US" altLang="ja-JP" dirty="0">
                <a:solidFill>
                  <a:srgbClr val="FF0000"/>
                </a:solidFill>
              </a:endParaRPr>
            </a:p>
          </p:txBody>
        </p:sp>
        <p:sp>
          <p:nvSpPr>
            <p:cNvPr id="61" name="矢印: 右 60">
              <a:extLst>
                <a:ext uri="{FF2B5EF4-FFF2-40B4-BE49-F238E27FC236}">
                  <a16:creationId xmlns:a16="http://schemas.microsoft.com/office/drawing/2014/main" id="{B7D50AEF-C77F-F40B-62CD-C4D963971518}"/>
                </a:ext>
              </a:extLst>
            </p:cNvPr>
            <p:cNvSpPr/>
            <p:nvPr/>
          </p:nvSpPr>
          <p:spPr>
            <a:xfrm rot="16200000">
              <a:off x="7417816" y="4543945"/>
              <a:ext cx="1099820" cy="145796"/>
            </a:xfrm>
            <a:prstGeom prst="rightArrow">
              <a:avLst>
                <a:gd name="adj1" fmla="val 50000"/>
                <a:gd name="adj2" fmla="val 80868"/>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pic>
          <p:nvPicPr>
            <p:cNvPr id="71" name="図 70">
              <a:extLst>
                <a:ext uri="{FF2B5EF4-FFF2-40B4-BE49-F238E27FC236}">
                  <a16:creationId xmlns:a16="http://schemas.microsoft.com/office/drawing/2014/main" id="{52D0B0F6-B0FB-2F7A-68D2-19A3BC558902}"/>
                </a:ext>
              </a:extLst>
            </p:cNvPr>
            <p:cNvPicPr>
              <a:picLocks noChangeAspect="1"/>
            </p:cNvPicPr>
            <p:nvPr/>
          </p:nvPicPr>
          <p:blipFill>
            <a:blip r:embed="rId7"/>
            <a:srcRect l="41760" t="11704" r="39814" b="55407"/>
            <a:stretch/>
          </p:blipFill>
          <p:spPr>
            <a:xfrm>
              <a:off x="8940800" y="3555377"/>
              <a:ext cx="1026160" cy="1144761"/>
            </a:xfrm>
            <a:prstGeom prst="rect">
              <a:avLst/>
            </a:prstGeom>
          </p:spPr>
        </p:pic>
        <p:sp>
          <p:nvSpPr>
            <p:cNvPr id="72" name="正方形/長方形 71">
              <a:extLst>
                <a:ext uri="{FF2B5EF4-FFF2-40B4-BE49-F238E27FC236}">
                  <a16:creationId xmlns:a16="http://schemas.microsoft.com/office/drawing/2014/main" id="{1A9C5D96-3527-36C6-E5A0-76D061081E44}"/>
                </a:ext>
              </a:extLst>
            </p:cNvPr>
            <p:cNvSpPr/>
            <p:nvPr/>
          </p:nvSpPr>
          <p:spPr>
            <a:xfrm>
              <a:off x="8952176" y="4531896"/>
              <a:ext cx="760784" cy="162481"/>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9C8AD2F9-873F-B4E5-EEB9-33F3B9AD56F3}"/>
                </a:ext>
              </a:extLst>
            </p:cNvPr>
            <p:cNvSpPr txBox="1">
              <a:spLocks/>
            </p:cNvSpPr>
            <p:nvPr/>
          </p:nvSpPr>
          <p:spPr>
            <a:xfrm>
              <a:off x="9773794" y="4496646"/>
              <a:ext cx="1610486" cy="294302"/>
            </a:xfrm>
            <a:prstGeom prst="rect">
              <a:avLst/>
            </a:prstGeom>
            <a:solidFill>
              <a:srgbClr val="FFFFFF">
                <a:alpha val="80000"/>
              </a:srgbClr>
            </a:solidFill>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b="1" dirty="0">
                  <a:solidFill>
                    <a:srgbClr val="FF0000"/>
                  </a:solidFill>
                </a:rPr>
                <a:t>行頭文字の設定</a:t>
              </a:r>
              <a:endParaRPr lang="en-US" altLang="ja-JP" dirty="0">
                <a:solidFill>
                  <a:srgbClr val="FF0000"/>
                </a:solidFill>
              </a:endParaRPr>
            </a:p>
          </p:txBody>
        </p:sp>
        <p:cxnSp>
          <p:nvCxnSpPr>
            <p:cNvPr id="76" name="直線コネクタ 75">
              <a:extLst>
                <a:ext uri="{FF2B5EF4-FFF2-40B4-BE49-F238E27FC236}">
                  <a16:creationId xmlns:a16="http://schemas.microsoft.com/office/drawing/2014/main" id="{725F9CC2-DE0B-E3FC-FB11-EF1083EF63E9}"/>
                </a:ext>
              </a:extLst>
            </p:cNvPr>
            <p:cNvCxnSpPr>
              <a:cxnSpLocks/>
            </p:cNvCxnSpPr>
            <p:nvPr/>
          </p:nvCxnSpPr>
          <p:spPr>
            <a:xfrm>
              <a:off x="9006246" y="3605962"/>
              <a:ext cx="0" cy="904455"/>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正方形/長方形 76">
              <a:extLst>
                <a:ext uri="{FF2B5EF4-FFF2-40B4-BE49-F238E27FC236}">
                  <a16:creationId xmlns:a16="http://schemas.microsoft.com/office/drawing/2014/main" id="{83D39AE9-6D2F-E239-7D68-FC2D3FD3E17B}"/>
                </a:ext>
              </a:extLst>
            </p:cNvPr>
            <p:cNvSpPr/>
            <p:nvPr/>
          </p:nvSpPr>
          <p:spPr>
            <a:xfrm>
              <a:off x="8894545" y="3449886"/>
              <a:ext cx="19207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50" name="吹き出し: 四角形 49">
              <a:extLst>
                <a:ext uri="{FF2B5EF4-FFF2-40B4-BE49-F238E27FC236}">
                  <a16:creationId xmlns:a16="http://schemas.microsoft.com/office/drawing/2014/main" id="{6237DF07-767D-24A3-B989-A84253F109AE}"/>
                </a:ext>
              </a:extLst>
            </p:cNvPr>
            <p:cNvSpPr/>
            <p:nvPr/>
          </p:nvSpPr>
          <p:spPr>
            <a:xfrm>
              <a:off x="10159067" y="4985632"/>
              <a:ext cx="1799867" cy="1566169"/>
            </a:xfrm>
            <a:prstGeom prst="wedgeRectCallout">
              <a:avLst>
                <a:gd name="adj1" fmla="val -63326"/>
                <a:gd name="adj2" fmla="val -70626"/>
              </a:avLst>
            </a:prstGeom>
            <a:solidFill>
              <a:schemeClr val="accent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Meiryo UI" panose="020B0604030504040204" pitchFamily="50" charset="-128"/>
                <a:ea typeface="Meiryo UI" panose="020B0604030504040204" pitchFamily="50" charset="-128"/>
              </a:endParaRPr>
            </a:p>
          </p:txBody>
        </p:sp>
        <p:pic>
          <p:nvPicPr>
            <p:cNvPr id="49" name="図 48">
              <a:extLst>
                <a:ext uri="{FF2B5EF4-FFF2-40B4-BE49-F238E27FC236}">
                  <a16:creationId xmlns:a16="http://schemas.microsoft.com/office/drawing/2014/main" id="{93D57F79-2ED5-6E4E-53EF-0E86AE364B3F}"/>
                </a:ext>
              </a:extLst>
            </p:cNvPr>
            <p:cNvPicPr>
              <a:picLocks noChangeAspect="1"/>
            </p:cNvPicPr>
            <p:nvPr/>
          </p:nvPicPr>
          <p:blipFill>
            <a:blip r:embed="rId8"/>
            <a:srcRect l="37335" t="28991" r="37436" b="33577"/>
            <a:stretch/>
          </p:blipFill>
          <p:spPr>
            <a:xfrm>
              <a:off x="10306359" y="5045884"/>
              <a:ext cx="1550679" cy="1437903"/>
            </a:xfrm>
            <a:prstGeom prst="rect">
              <a:avLst/>
            </a:prstGeom>
          </p:spPr>
        </p:pic>
        <p:sp>
          <p:nvSpPr>
            <p:cNvPr id="52" name="正方形/長方形 51">
              <a:extLst>
                <a:ext uri="{FF2B5EF4-FFF2-40B4-BE49-F238E27FC236}">
                  <a16:creationId xmlns:a16="http://schemas.microsoft.com/office/drawing/2014/main" id="{6E7DCE0A-3B28-EF14-5E14-72205E7B5DB8}"/>
                </a:ext>
              </a:extLst>
            </p:cNvPr>
            <p:cNvSpPr/>
            <p:nvPr/>
          </p:nvSpPr>
          <p:spPr>
            <a:xfrm>
              <a:off x="11281410" y="6164580"/>
              <a:ext cx="575628" cy="145237"/>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526226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A783-1E1E-552F-4011-28E26DE096A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4A26BD9-6E8B-451F-5170-958F2D1E38A6}"/>
              </a:ext>
            </a:extLst>
          </p:cNvPr>
          <p:cNvGraphicFramePr>
            <a:graphicFrameLocks noChangeAspect="1"/>
          </p:cNvGraphicFramePr>
          <p:nvPr>
            <p:custDataLst>
              <p:tags r:id="rId1"/>
            </p:custDataLst>
            <p:extLst>
              <p:ext uri="{D42A27DB-BD31-4B8C-83A1-F6EECF244321}">
                <p14:modId xmlns:p14="http://schemas.microsoft.com/office/powerpoint/2010/main" val="3119895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7687866F-27A7-52CA-E903-138DA7DAAE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D257F14A-0BDC-24FC-117C-D69E0F8239EE}"/>
              </a:ext>
            </a:extLst>
          </p:cNvPr>
          <p:cNvSpPr>
            <a:spLocks noGrp="1"/>
          </p:cNvSpPr>
          <p:nvPr>
            <p:ph type="title"/>
          </p:nvPr>
        </p:nvSpPr>
        <p:spPr/>
        <p:txBody>
          <a:bodyPr vert="horz"/>
          <a:lstStyle/>
          <a:p>
            <a:r>
              <a:rPr lang="en-US" altLang="ja-JP" dirty="0"/>
              <a:t>4</a:t>
            </a:r>
            <a:r>
              <a:rPr kumimoji="1" lang="en-US" altLang="ja-JP" dirty="0"/>
              <a:t>. </a:t>
            </a:r>
            <a:r>
              <a:rPr kumimoji="1" lang="ja-JP" altLang="en-US" dirty="0"/>
              <a:t>パワーポイントテンプレートを作成しよう </a:t>
            </a:r>
            <a:r>
              <a:rPr lang="en-US" altLang="ja-JP" dirty="0"/>
              <a:t>(3/6)</a:t>
            </a:r>
            <a:r>
              <a:rPr kumimoji="1" lang="ja-JP" altLang="en-US" dirty="0"/>
              <a:t>  </a:t>
            </a:r>
          </a:p>
        </p:txBody>
      </p:sp>
      <p:sp>
        <p:nvSpPr>
          <p:cNvPr id="3" name="テキスト プレースホルダー 2">
            <a:extLst>
              <a:ext uri="{FF2B5EF4-FFF2-40B4-BE49-F238E27FC236}">
                <a16:creationId xmlns:a16="http://schemas.microsoft.com/office/drawing/2014/main" id="{C4B68D99-897E-19E8-A739-D8105CFFFB11}"/>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FEC06EDF-351C-F439-F1DC-EB3866AFD6C3}"/>
              </a:ext>
            </a:extLst>
          </p:cNvPr>
          <p:cNvSpPr>
            <a:spLocks noGrp="1"/>
          </p:cNvSpPr>
          <p:nvPr>
            <p:ph type="ftr" sz="quarter" idx="16"/>
          </p:nvPr>
        </p:nvSpPr>
        <p:spPr/>
        <p:txBody>
          <a:bodyPr/>
          <a:lstStyle/>
          <a:p>
            <a:endParaRPr lang="ja-JP" altLang="en-US" dirty="0"/>
          </a:p>
        </p:txBody>
      </p:sp>
      <p:grpSp>
        <p:nvGrpSpPr>
          <p:cNvPr id="9" name="グループ化 8">
            <a:extLst>
              <a:ext uri="{FF2B5EF4-FFF2-40B4-BE49-F238E27FC236}">
                <a16:creationId xmlns:a16="http://schemas.microsoft.com/office/drawing/2014/main" id="{F39DB8E9-C2CC-CAAA-C66F-1D97CB4B94B8}"/>
              </a:ext>
            </a:extLst>
          </p:cNvPr>
          <p:cNvGrpSpPr/>
          <p:nvPr/>
        </p:nvGrpSpPr>
        <p:grpSpPr>
          <a:xfrm>
            <a:off x="334963" y="2509080"/>
            <a:ext cx="5400040" cy="2997200"/>
            <a:chOff x="334963" y="2878357"/>
            <a:chExt cx="5400040" cy="2997200"/>
          </a:xfrm>
        </p:grpSpPr>
        <p:pic>
          <p:nvPicPr>
            <p:cNvPr id="6" name="図 5" descr="グラフィカル ユーザー インターフェイス, アプリケーション&#10;&#10;自動的に生成された説明">
              <a:extLst>
                <a:ext uri="{FF2B5EF4-FFF2-40B4-BE49-F238E27FC236}">
                  <a16:creationId xmlns:a16="http://schemas.microsoft.com/office/drawing/2014/main" id="{15E22863-2F20-D686-A8C7-CFA83FCA5747}"/>
                </a:ext>
              </a:extLst>
            </p:cNvPr>
            <p:cNvPicPr>
              <a:picLocks noChangeAspect="1"/>
            </p:cNvPicPr>
            <p:nvPr/>
          </p:nvPicPr>
          <p:blipFill rotWithShape="1">
            <a:blip r:embed="rId5"/>
            <a:srcRect t="4516" b="6679"/>
            <a:stretch/>
          </p:blipFill>
          <p:spPr bwMode="auto">
            <a:xfrm>
              <a:off x="334963" y="2878357"/>
              <a:ext cx="5400040" cy="2997200"/>
            </a:xfrm>
            <a:prstGeom prst="rect">
              <a:avLst/>
            </a:prstGeom>
            <a:ln>
              <a:noFill/>
            </a:ln>
            <a:extLst>
              <a:ext uri="{53640926-AAD7-44D8-BBD7-CCE9431645EC}">
                <a14:shadowObscured xmlns:a14="http://schemas.microsoft.com/office/drawing/2010/main"/>
              </a:ext>
            </a:extLst>
          </p:spPr>
        </p:pic>
        <p:sp>
          <p:nvSpPr>
            <p:cNvPr id="8" name="正方形/長方形 7">
              <a:extLst>
                <a:ext uri="{FF2B5EF4-FFF2-40B4-BE49-F238E27FC236}">
                  <a16:creationId xmlns:a16="http://schemas.microsoft.com/office/drawing/2014/main" id="{3E60676B-9547-84C0-571A-D50BC24FEBB7}"/>
                </a:ext>
              </a:extLst>
            </p:cNvPr>
            <p:cNvSpPr/>
            <p:nvPr/>
          </p:nvSpPr>
          <p:spPr>
            <a:xfrm>
              <a:off x="2143452" y="4741622"/>
              <a:ext cx="83596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09C9B5EB-D236-F336-900E-2B8BB99D9C6B}"/>
                </a:ext>
              </a:extLst>
            </p:cNvPr>
            <p:cNvSpPr/>
            <p:nvPr/>
          </p:nvSpPr>
          <p:spPr>
            <a:xfrm>
              <a:off x="2111067" y="3080462"/>
              <a:ext cx="33685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cxnSp>
          <p:nvCxnSpPr>
            <p:cNvPr id="12" name="直線コネクタ 11">
              <a:extLst>
                <a:ext uri="{FF2B5EF4-FFF2-40B4-BE49-F238E27FC236}">
                  <a16:creationId xmlns:a16="http://schemas.microsoft.com/office/drawing/2014/main" id="{9A7C67D3-B4DF-711B-B365-1E79379541D8}"/>
                </a:ext>
              </a:extLst>
            </p:cNvPr>
            <p:cNvCxnSpPr>
              <a:cxnSpLocks/>
            </p:cNvCxnSpPr>
            <p:nvPr/>
          </p:nvCxnSpPr>
          <p:spPr>
            <a:xfrm>
              <a:off x="2266950" y="3226413"/>
              <a:ext cx="0" cy="1485509"/>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9" name="グループ化 18">
            <a:extLst>
              <a:ext uri="{FF2B5EF4-FFF2-40B4-BE49-F238E27FC236}">
                <a16:creationId xmlns:a16="http://schemas.microsoft.com/office/drawing/2014/main" id="{24695790-9F7A-1449-43FE-F261FBE590AC}"/>
              </a:ext>
            </a:extLst>
          </p:cNvPr>
          <p:cNvGrpSpPr>
            <a:grpSpLocks/>
          </p:cNvGrpSpPr>
          <p:nvPr/>
        </p:nvGrpSpPr>
        <p:grpSpPr>
          <a:xfrm>
            <a:off x="334963" y="1390730"/>
            <a:ext cx="5570887" cy="286208"/>
            <a:chOff x="2540000" y="2380792"/>
            <a:chExt cx="3175000" cy="286208"/>
          </a:xfrm>
        </p:grpSpPr>
        <p:cxnSp>
          <p:nvCxnSpPr>
            <p:cNvPr id="20" name="直線コネクタ 19">
              <a:extLst>
                <a:ext uri="{FF2B5EF4-FFF2-40B4-BE49-F238E27FC236}">
                  <a16:creationId xmlns:a16="http://schemas.microsoft.com/office/drawing/2014/main" id="{A5541A42-D52B-F3B4-3ABB-F475D7506273}"/>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C6FDA09-930B-0D78-E6F9-9C8793939FA1}"/>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5</a:t>
              </a:r>
              <a:r>
                <a:rPr kumimoji="1" lang="en-US" altLang="ja-JP" sz="1600" b="1" dirty="0"/>
                <a:t>. </a:t>
              </a:r>
              <a:r>
                <a:rPr kumimoji="1" lang="ja-JP" altLang="en-US" sz="1600" b="1" dirty="0"/>
                <a:t>フォントの設定</a:t>
              </a:r>
            </a:p>
          </p:txBody>
        </p:sp>
      </p:grpSp>
      <p:grpSp>
        <p:nvGrpSpPr>
          <p:cNvPr id="22" name="グループ化 21">
            <a:extLst>
              <a:ext uri="{FF2B5EF4-FFF2-40B4-BE49-F238E27FC236}">
                <a16:creationId xmlns:a16="http://schemas.microsoft.com/office/drawing/2014/main" id="{54B50778-9B3C-CC4C-3A35-228AFA507B6F}"/>
              </a:ext>
            </a:extLst>
          </p:cNvPr>
          <p:cNvGrpSpPr>
            <a:grpSpLocks/>
          </p:cNvGrpSpPr>
          <p:nvPr/>
        </p:nvGrpSpPr>
        <p:grpSpPr>
          <a:xfrm>
            <a:off x="6286151" y="1390730"/>
            <a:ext cx="5570887" cy="286208"/>
            <a:chOff x="2540000" y="2380792"/>
            <a:chExt cx="3175000" cy="286208"/>
          </a:xfrm>
        </p:grpSpPr>
        <p:cxnSp>
          <p:nvCxnSpPr>
            <p:cNvPr id="23" name="直線コネクタ 22">
              <a:extLst>
                <a:ext uri="{FF2B5EF4-FFF2-40B4-BE49-F238E27FC236}">
                  <a16:creationId xmlns:a16="http://schemas.microsoft.com/office/drawing/2014/main" id="{401A33DE-D80E-5E82-7466-4D69BE21296D}"/>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41C594F1-2693-19C8-8296-A795573BFFCC}"/>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6</a:t>
              </a:r>
              <a:r>
                <a:rPr kumimoji="1" lang="en-US" altLang="ja-JP" sz="1600" b="1" dirty="0"/>
                <a:t>. </a:t>
              </a:r>
              <a:r>
                <a:rPr kumimoji="1" lang="ja-JP" altLang="en-US" sz="1600" b="1" dirty="0"/>
                <a:t>フッターとページ番号の設定</a:t>
              </a:r>
            </a:p>
          </p:txBody>
        </p:sp>
      </p:grpSp>
      <p:sp>
        <p:nvSpPr>
          <p:cNvPr id="26" name="テキスト ボックス 25">
            <a:extLst>
              <a:ext uri="{FF2B5EF4-FFF2-40B4-BE49-F238E27FC236}">
                <a16:creationId xmlns:a16="http://schemas.microsoft.com/office/drawing/2014/main" id="{331E27A4-703B-8AFF-FE29-8075ADACAFD5}"/>
              </a:ext>
            </a:extLst>
          </p:cNvPr>
          <p:cNvSpPr txBox="1">
            <a:spLocks/>
          </p:cNvSpPr>
          <p:nvPr/>
        </p:nvSpPr>
        <p:spPr>
          <a:xfrm>
            <a:off x="334963" y="1720282"/>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英語用、日本語用でそれぞれ好きなフォントを設定しましょう。</a:t>
            </a:r>
            <a:br>
              <a:rPr lang="en-US" altLang="ja-JP" dirty="0"/>
            </a:br>
            <a:r>
              <a:rPr lang="ja-JP" altLang="en-US" dirty="0"/>
              <a:t>おすすめは英語用に</a:t>
            </a:r>
            <a:r>
              <a:rPr lang="en-US" altLang="ja-JP" dirty="0"/>
              <a:t>Candara</a:t>
            </a:r>
            <a:r>
              <a:rPr lang="ja-JP" altLang="en-US" dirty="0"/>
              <a:t>、日本語用に</a:t>
            </a:r>
            <a:r>
              <a:rPr lang="en-US" altLang="ja-JP" dirty="0" err="1"/>
              <a:t>Meiryo</a:t>
            </a:r>
            <a:r>
              <a:rPr lang="en-US" altLang="ja-JP" dirty="0"/>
              <a:t> UI</a:t>
            </a:r>
            <a:r>
              <a:rPr lang="ja-JP" altLang="en-US" dirty="0"/>
              <a:t>です。</a:t>
            </a:r>
          </a:p>
        </p:txBody>
      </p:sp>
      <p:sp>
        <p:nvSpPr>
          <p:cNvPr id="27" name="テキスト ボックス 26">
            <a:extLst>
              <a:ext uri="{FF2B5EF4-FFF2-40B4-BE49-F238E27FC236}">
                <a16:creationId xmlns:a16="http://schemas.microsoft.com/office/drawing/2014/main" id="{C3F78A3E-2B7E-251E-82F3-854DE3E5A5FA}"/>
              </a:ext>
            </a:extLst>
          </p:cNvPr>
          <p:cNvSpPr txBox="1">
            <a:spLocks/>
          </p:cNvSpPr>
          <p:nvPr/>
        </p:nvSpPr>
        <p:spPr>
          <a:xfrm>
            <a:off x="6286151" y="1720282"/>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マスターレイアウトをクリックし、スライド番号とフッターにチェックを入れましょう。その後、位置・フォントサイズを調整します。</a:t>
            </a:r>
            <a:endParaRPr lang="en-US" altLang="ja-JP" dirty="0"/>
          </a:p>
          <a:p>
            <a:pPr>
              <a:spcBef>
                <a:spcPct val="5000"/>
              </a:spcBef>
              <a:spcAft>
                <a:spcPct val="5000"/>
              </a:spcAft>
            </a:pPr>
            <a:r>
              <a:rPr lang="ja-JP" altLang="en-US" dirty="0"/>
              <a:t>フッターとスライド番号は邪魔にならないよう、</a:t>
            </a:r>
            <a:r>
              <a:rPr lang="en-US" altLang="ja-JP" dirty="0"/>
              <a:t>8~10pt</a:t>
            </a:r>
            <a:r>
              <a:rPr lang="ja-JP" altLang="en-US" dirty="0"/>
              <a:t>がおすすめです。</a:t>
            </a:r>
          </a:p>
        </p:txBody>
      </p:sp>
      <p:grpSp>
        <p:nvGrpSpPr>
          <p:cNvPr id="10" name="グループ化 9">
            <a:extLst>
              <a:ext uri="{FF2B5EF4-FFF2-40B4-BE49-F238E27FC236}">
                <a16:creationId xmlns:a16="http://schemas.microsoft.com/office/drawing/2014/main" id="{70EE8C36-7525-4789-3CE1-60292F064828}"/>
              </a:ext>
            </a:extLst>
          </p:cNvPr>
          <p:cNvGrpSpPr/>
          <p:nvPr/>
        </p:nvGrpSpPr>
        <p:grpSpPr>
          <a:xfrm>
            <a:off x="6457633" y="2526225"/>
            <a:ext cx="5399405" cy="2980055"/>
            <a:chOff x="6457633" y="2895502"/>
            <a:chExt cx="5399405" cy="2980055"/>
          </a:xfrm>
        </p:grpSpPr>
        <p:grpSp>
          <p:nvGrpSpPr>
            <p:cNvPr id="25" name="グループ化 24">
              <a:extLst>
                <a:ext uri="{FF2B5EF4-FFF2-40B4-BE49-F238E27FC236}">
                  <a16:creationId xmlns:a16="http://schemas.microsoft.com/office/drawing/2014/main" id="{0AFBCD90-0EA4-A8B1-3C7B-DF577D980BE4}"/>
                </a:ext>
              </a:extLst>
            </p:cNvPr>
            <p:cNvGrpSpPr/>
            <p:nvPr/>
          </p:nvGrpSpPr>
          <p:grpSpPr>
            <a:xfrm>
              <a:off x="6457633" y="2895502"/>
              <a:ext cx="5399405" cy="2980055"/>
              <a:chOff x="6457633" y="2350032"/>
              <a:chExt cx="5399405" cy="2980055"/>
            </a:xfrm>
          </p:grpSpPr>
          <p:pic>
            <p:nvPicPr>
              <p:cNvPr id="7" name="図 6" descr="グラフィカル ユーザー インターフェイス, アプリケーション&#10;&#10;自動的に生成された説明">
                <a:extLst>
                  <a:ext uri="{FF2B5EF4-FFF2-40B4-BE49-F238E27FC236}">
                    <a16:creationId xmlns:a16="http://schemas.microsoft.com/office/drawing/2014/main" id="{CB7AFA79-8FAC-6E94-5F71-BF552BF7F8AC}"/>
                  </a:ext>
                </a:extLst>
              </p:cNvPr>
              <p:cNvPicPr>
                <a:picLocks noChangeAspect="1"/>
              </p:cNvPicPr>
              <p:nvPr/>
            </p:nvPicPr>
            <p:blipFill rotWithShape="1">
              <a:blip r:embed="rId6"/>
              <a:srcRect t="5017" b="6674"/>
              <a:stretch/>
            </p:blipFill>
            <p:spPr bwMode="auto">
              <a:xfrm>
                <a:off x="6457633" y="2350032"/>
                <a:ext cx="5399405" cy="2980055"/>
              </a:xfrm>
              <a:prstGeom prst="rect">
                <a:avLst/>
              </a:prstGeom>
              <a:ln>
                <a:noFill/>
              </a:ln>
              <a:extLst>
                <a:ext uri="{53640926-AAD7-44D8-BBD7-CCE9431645EC}">
                  <a14:shadowObscured xmlns:a14="http://schemas.microsoft.com/office/drawing/2010/main"/>
                </a:ext>
              </a:extLst>
            </p:spPr>
          </p:pic>
          <p:sp>
            <p:nvSpPr>
              <p:cNvPr id="14" name="正方形/長方形 13">
                <a:extLst>
                  <a:ext uri="{FF2B5EF4-FFF2-40B4-BE49-F238E27FC236}">
                    <a16:creationId xmlns:a16="http://schemas.microsoft.com/office/drawing/2014/main" id="{BE5C4819-E928-B24D-70C2-C93DA61233F6}"/>
                  </a:ext>
                </a:extLst>
              </p:cNvPr>
              <p:cNvSpPr/>
              <p:nvPr/>
            </p:nvSpPr>
            <p:spPr>
              <a:xfrm>
                <a:off x="8878896" y="3843510"/>
                <a:ext cx="573713" cy="19509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8" name="正方形/長方形 27">
                <a:extLst>
                  <a:ext uri="{FF2B5EF4-FFF2-40B4-BE49-F238E27FC236}">
                    <a16:creationId xmlns:a16="http://schemas.microsoft.com/office/drawing/2014/main" id="{F89DAC13-3261-4F4D-2D96-831119104B15}"/>
                  </a:ext>
                </a:extLst>
              </p:cNvPr>
              <p:cNvSpPr/>
              <p:nvPr/>
            </p:nvSpPr>
            <p:spPr>
              <a:xfrm>
                <a:off x="7234655" y="2467716"/>
                <a:ext cx="276126" cy="26849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5DA5379C-1435-733E-DDCC-F7BA849DDDE9}"/>
                  </a:ext>
                </a:extLst>
              </p:cNvPr>
              <p:cNvSpPr/>
              <p:nvPr/>
            </p:nvSpPr>
            <p:spPr>
              <a:xfrm>
                <a:off x="7622481" y="5109479"/>
                <a:ext cx="3954839" cy="19509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grpSp>
        <p:cxnSp>
          <p:nvCxnSpPr>
            <p:cNvPr id="30" name="コネクタ: カギ線 29">
              <a:extLst>
                <a:ext uri="{FF2B5EF4-FFF2-40B4-BE49-F238E27FC236}">
                  <a16:creationId xmlns:a16="http://schemas.microsoft.com/office/drawing/2014/main" id="{809DC63A-7EB8-E296-D237-04EEA7BBD1A9}"/>
                </a:ext>
              </a:extLst>
            </p:cNvPr>
            <p:cNvCxnSpPr>
              <a:stCxn id="28" idx="3"/>
              <a:endCxn id="14" idx="0"/>
            </p:cNvCxnSpPr>
            <p:nvPr/>
          </p:nvCxnSpPr>
          <p:spPr>
            <a:xfrm>
              <a:off x="7510781" y="3147433"/>
              <a:ext cx="1654972" cy="1241547"/>
            </a:xfrm>
            <a:prstGeom prst="bentConnector2">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D00C9BB5-3DB8-5C3A-C2B7-DDAC96B3E54D}"/>
                </a:ext>
              </a:extLst>
            </p:cNvPr>
            <p:cNvCxnSpPr>
              <a:cxnSpLocks/>
            </p:cNvCxnSpPr>
            <p:nvPr/>
          </p:nvCxnSpPr>
          <p:spPr>
            <a:xfrm>
              <a:off x="9163050" y="4582773"/>
              <a:ext cx="0" cy="1048407"/>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7635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6439E-5D55-E78B-70A3-C1C3CF573A4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F86E8DE-6CB9-B2A8-0AD7-94FE28A57CCA}"/>
              </a:ext>
            </a:extLst>
          </p:cNvPr>
          <p:cNvGraphicFramePr>
            <a:graphicFrameLocks noChangeAspect="1"/>
          </p:cNvGraphicFramePr>
          <p:nvPr>
            <p:custDataLst>
              <p:tags r:id="rId1"/>
            </p:custDataLst>
            <p:extLst>
              <p:ext uri="{D42A27DB-BD31-4B8C-83A1-F6EECF244321}">
                <p14:modId xmlns:p14="http://schemas.microsoft.com/office/powerpoint/2010/main" val="33080685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5" name="think-cell data - do not delete" hidden="1">
                        <a:extLst>
                          <a:ext uri="{FF2B5EF4-FFF2-40B4-BE49-F238E27FC236}">
                            <a16:creationId xmlns:a16="http://schemas.microsoft.com/office/drawing/2014/main" id="{F4A26BD9-6E8B-451F-5170-958F2D1E38A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06D7B984-ED54-4991-C7AF-D596B1333B7E}"/>
              </a:ext>
            </a:extLst>
          </p:cNvPr>
          <p:cNvSpPr>
            <a:spLocks noGrp="1"/>
          </p:cNvSpPr>
          <p:nvPr>
            <p:ph type="title"/>
          </p:nvPr>
        </p:nvSpPr>
        <p:spPr/>
        <p:txBody>
          <a:bodyPr vert="horz"/>
          <a:lstStyle/>
          <a:p>
            <a:r>
              <a:rPr kumimoji="1" lang="en-US" altLang="ja-JP" dirty="0"/>
              <a:t>4. </a:t>
            </a:r>
            <a:r>
              <a:rPr kumimoji="1" lang="ja-JP" altLang="en-US" dirty="0"/>
              <a:t>パワーポイントテンプレートを作成しよう  </a:t>
            </a:r>
            <a:r>
              <a:rPr lang="en-US" altLang="ja-JP" dirty="0"/>
              <a:t>(4/6)</a:t>
            </a:r>
            <a:r>
              <a:rPr kumimoji="1" lang="ja-JP" altLang="en-US" dirty="0"/>
              <a:t>  </a:t>
            </a:r>
          </a:p>
        </p:txBody>
      </p:sp>
      <p:sp>
        <p:nvSpPr>
          <p:cNvPr id="3" name="テキスト プレースホルダー 2">
            <a:extLst>
              <a:ext uri="{FF2B5EF4-FFF2-40B4-BE49-F238E27FC236}">
                <a16:creationId xmlns:a16="http://schemas.microsoft.com/office/drawing/2014/main" id="{06854421-8D9A-30F7-A34E-9D11D9941942}"/>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31B4322E-3D44-DA87-E2A5-53372BC25BF7}"/>
              </a:ext>
            </a:extLst>
          </p:cNvPr>
          <p:cNvSpPr>
            <a:spLocks noGrp="1"/>
          </p:cNvSpPr>
          <p:nvPr>
            <p:ph type="ftr" sz="quarter" idx="16"/>
          </p:nvPr>
        </p:nvSpPr>
        <p:spPr/>
        <p:txBody>
          <a:bodyPr/>
          <a:lstStyle/>
          <a:p>
            <a:endParaRPr lang="ja-JP" altLang="en-US" dirty="0"/>
          </a:p>
        </p:txBody>
      </p:sp>
      <p:pic>
        <p:nvPicPr>
          <p:cNvPr id="9" name="図 8" descr="アイコン が含まれている画像&#10;&#10;自動的に生成された説明">
            <a:extLst>
              <a:ext uri="{FF2B5EF4-FFF2-40B4-BE49-F238E27FC236}">
                <a16:creationId xmlns:a16="http://schemas.microsoft.com/office/drawing/2014/main" id="{D325DC44-FD4F-53E5-C70A-A510DBFFC8B6}"/>
              </a:ext>
            </a:extLst>
          </p:cNvPr>
          <p:cNvPicPr>
            <a:picLocks noChangeAspect="1"/>
          </p:cNvPicPr>
          <p:nvPr/>
        </p:nvPicPr>
        <p:blipFill>
          <a:blip r:embed="rId5"/>
          <a:stretch>
            <a:fillRect/>
          </a:stretch>
        </p:blipFill>
        <p:spPr>
          <a:xfrm>
            <a:off x="6286151" y="3302319"/>
            <a:ext cx="5604608" cy="2273560"/>
          </a:xfrm>
          <a:prstGeom prst="rect">
            <a:avLst/>
          </a:prstGeom>
        </p:spPr>
      </p:pic>
      <p:grpSp>
        <p:nvGrpSpPr>
          <p:cNvPr id="11" name="グループ化 10">
            <a:extLst>
              <a:ext uri="{FF2B5EF4-FFF2-40B4-BE49-F238E27FC236}">
                <a16:creationId xmlns:a16="http://schemas.microsoft.com/office/drawing/2014/main" id="{C0BD695A-EDD4-0015-204A-7EF4E0657C08}"/>
              </a:ext>
            </a:extLst>
          </p:cNvPr>
          <p:cNvGrpSpPr>
            <a:grpSpLocks/>
          </p:cNvGrpSpPr>
          <p:nvPr/>
        </p:nvGrpSpPr>
        <p:grpSpPr>
          <a:xfrm>
            <a:off x="334963" y="1213907"/>
            <a:ext cx="5570887" cy="286208"/>
            <a:chOff x="2540000" y="2380792"/>
            <a:chExt cx="3175000" cy="286208"/>
          </a:xfrm>
        </p:grpSpPr>
        <p:cxnSp>
          <p:nvCxnSpPr>
            <p:cNvPr id="12" name="直線コネクタ 11">
              <a:extLst>
                <a:ext uri="{FF2B5EF4-FFF2-40B4-BE49-F238E27FC236}">
                  <a16:creationId xmlns:a16="http://schemas.microsoft.com/office/drawing/2014/main" id="{C9FC68A6-39BE-5A99-2319-F05B950A5DFE}"/>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4B26122-F2C0-FF84-2E6C-C576DD96CC4D}"/>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7</a:t>
              </a:r>
              <a:r>
                <a:rPr kumimoji="1" lang="en-US" altLang="ja-JP" sz="1600" b="1" dirty="0"/>
                <a:t>. </a:t>
              </a:r>
              <a:r>
                <a:rPr lang="ja-JP" altLang="en-US" sz="1600" b="1" dirty="0"/>
                <a:t>色</a:t>
              </a:r>
              <a:r>
                <a:rPr kumimoji="1" lang="ja-JP" altLang="en-US" sz="1600" b="1" dirty="0"/>
                <a:t>の設定</a:t>
              </a:r>
            </a:p>
          </p:txBody>
        </p:sp>
      </p:grpSp>
      <p:grpSp>
        <p:nvGrpSpPr>
          <p:cNvPr id="14" name="グループ化 13">
            <a:extLst>
              <a:ext uri="{FF2B5EF4-FFF2-40B4-BE49-F238E27FC236}">
                <a16:creationId xmlns:a16="http://schemas.microsoft.com/office/drawing/2014/main" id="{5D76D319-55F7-A4E5-A52D-6EC22408B568}"/>
              </a:ext>
            </a:extLst>
          </p:cNvPr>
          <p:cNvGrpSpPr>
            <a:grpSpLocks/>
          </p:cNvGrpSpPr>
          <p:nvPr/>
        </p:nvGrpSpPr>
        <p:grpSpPr>
          <a:xfrm>
            <a:off x="6286151" y="1213907"/>
            <a:ext cx="5570887" cy="286208"/>
            <a:chOff x="2540000" y="2380792"/>
            <a:chExt cx="3175000" cy="286208"/>
          </a:xfrm>
        </p:grpSpPr>
        <p:cxnSp>
          <p:nvCxnSpPr>
            <p:cNvPr id="16" name="直線コネクタ 15">
              <a:extLst>
                <a:ext uri="{FF2B5EF4-FFF2-40B4-BE49-F238E27FC236}">
                  <a16:creationId xmlns:a16="http://schemas.microsoft.com/office/drawing/2014/main" id="{0BFA000D-B0C2-60D6-B637-B6115F3023E7}"/>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EBB4ECB-BBAF-39CA-B887-2C1A756E7F4E}"/>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8</a:t>
              </a:r>
              <a:r>
                <a:rPr kumimoji="1" lang="en-US" altLang="ja-JP" sz="1600" b="1" dirty="0"/>
                <a:t>. </a:t>
              </a:r>
              <a:r>
                <a:rPr kumimoji="1" lang="ja-JP" altLang="en-US" sz="1600" b="1" dirty="0"/>
                <a:t>よく使うスライドフォーマットの作成</a:t>
              </a:r>
            </a:p>
          </p:txBody>
        </p:sp>
      </p:grpSp>
      <p:sp>
        <p:nvSpPr>
          <p:cNvPr id="18" name="テキスト ボックス 17">
            <a:extLst>
              <a:ext uri="{FF2B5EF4-FFF2-40B4-BE49-F238E27FC236}">
                <a16:creationId xmlns:a16="http://schemas.microsoft.com/office/drawing/2014/main" id="{483EFC52-496C-2174-8045-84CE997D0C29}"/>
              </a:ext>
            </a:extLst>
          </p:cNvPr>
          <p:cNvSpPr txBox="1">
            <a:spLocks/>
          </p:cNvSpPr>
          <p:nvPr/>
        </p:nvSpPr>
        <p:spPr>
          <a:xfrm>
            <a:off x="334963" y="1543459"/>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おすすめの配色ルールは以下の通りです：</a:t>
            </a:r>
          </a:p>
          <a:p>
            <a:pPr lvl="1">
              <a:spcBef>
                <a:spcPct val="5000"/>
              </a:spcBef>
              <a:spcAft>
                <a:spcPct val="5000"/>
              </a:spcAft>
            </a:pPr>
            <a:r>
              <a:rPr lang="ja-JP" altLang="en-US" dirty="0"/>
              <a:t>一番左：文字色（読みやすい色を設定）</a:t>
            </a:r>
          </a:p>
          <a:p>
            <a:pPr lvl="1">
              <a:spcBef>
                <a:spcPct val="5000"/>
              </a:spcBef>
              <a:spcAft>
                <a:spcPct val="5000"/>
              </a:spcAft>
            </a:pPr>
            <a:r>
              <a:rPr lang="ja-JP" altLang="en-US" dirty="0"/>
              <a:t>二番目：背景に使う白</a:t>
            </a:r>
          </a:p>
          <a:p>
            <a:pPr lvl="1">
              <a:spcBef>
                <a:spcPct val="5000"/>
              </a:spcBef>
              <a:spcAft>
                <a:spcPct val="5000"/>
              </a:spcAft>
            </a:pPr>
            <a:r>
              <a:rPr lang="ja-JP" altLang="en-US" dirty="0"/>
              <a:t>三番目：黒に近い暗い色</a:t>
            </a:r>
          </a:p>
          <a:p>
            <a:pPr lvl="1">
              <a:spcBef>
                <a:spcPct val="5000"/>
              </a:spcBef>
              <a:spcAft>
                <a:spcPct val="5000"/>
              </a:spcAft>
            </a:pPr>
            <a:r>
              <a:rPr lang="ja-JP" altLang="en-US" dirty="0"/>
              <a:t>四番目：白に近い明るい色</a:t>
            </a:r>
          </a:p>
          <a:p>
            <a:pPr lvl="1">
              <a:spcBef>
                <a:spcPct val="5000"/>
              </a:spcBef>
              <a:spcAft>
                <a:spcPct val="5000"/>
              </a:spcAft>
            </a:pPr>
            <a:r>
              <a:rPr lang="ja-JP" altLang="en-US" dirty="0"/>
              <a:t>五番目：テーマで最も使うメインカラー</a:t>
            </a:r>
          </a:p>
          <a:p>
            <a:pPr lvl="1">
              <a:spcBef>
                <a:spcPct val="5000"/>
              </a:spcBef>
              <a:spcAft>
                <a:spcPct val="5000"/>
              </a:spcAft>
            </a:pPr>
            <a:r>
              <a:rPr lang="ja-JP" altLang="en-US" dirty="0"/>
              <a:t>六番目以降：補助的に使う色</a:t>
            </a:r>
          </a:p>
        </p:txBody>
      </p:sp>
      <p:sp>
        <p:nvSpPr>
          <p:cNvPr id="19" name="テキスト ボックス 18">
            <a:extLst>
              <a:ext uri="{FF2B5EF4-FFF2-40B4-BE49-F238E27FC236}">
                <a16:creationId xmlns:a16="http://schemas.microsoft.com/office/drawing/2014/main" id="{BA947A9E-51BF-817F-60B7-C6B7DD13077B}"/>
              </a:ext>
            </a:extLst>
          </p:cNvPr>
          <p:cNvSpPr txBox="1">
            <a:spLocks/>
          </p:cNvSpPr>
          <p:nvPr/>
        </p:nvSpPr>
        <p:spPr>
          <a:xfrm>
            <a:off x="6286151" y="1543459"/>
            <a:ext cx="5570887" cy="2943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スライドマスターでよく使うスライドフォーマットを作成しておきましょう。</a:t>
            </a:r>
            <a:br>
              <a:rPr lang="en-US" altLang="ja-JP" dirty="0"/>
            </a:br>
            <a:r>
              <a:rPr lang="ja-JP" altLang="en-US" dirty="0"/>
              <a:t>準備しておくと便利なスライドは以下の通りです。</a:t>
            </a:r>
            <a:r>
              <a:rPr lang="en-US" altLang="ja-JP" dirty="0"/>
              <a:t>	</a:t>
            </a:r>
          </a:p>
          <a:p>
            <a:pPr lvl="1">
              <a:spcBef>
                <a:spcPct val="5000"/>
              </a:spcBef>
              <a:spcAft>
                <a:spcPct val="5000"/>
              </a:spcAft>
            </a:pPr>
            <a:r>
              <a:rPr lang="ja-JP" altLang="en-US" dirty="0"/>
              <a:t>表紙スライド</a:t>
            </a:r>
            <a:endParaRPr lang="en-US" altLang="ja-JP" dirty="0"/>
          </a:p>
          <a:p>
            <a:pPr lvl="1">
              <a:spcBef>
                <a:spcPct val="5000"/>
              </a:spcBef>
              <a:spcAft>
                <a:spcPct val="5000"/>
              </a:spcAft>
            </a:pPr>
            <a:r>
              <a:rPr lang="ja-JP" altLang="en-US" dirty="0"/>
              <a:t>スライドタイトルのみの白紙スライド</a:t>
            </a:r>
          </a:p>
          <a:p>
            <a:pPr lvl="1">
              <a:spcBef>
                <a:spcPct val="5000"/>
              </a:spcBef>
              <a:spcAft>
                <a:spcPct val="5000"/>
              </a:spcAft>
            </a:pPr>
            <a:r>
              <a:rPr lang="ja-JP" altLang="en-US" dirty="0"/>
              <a:t>目次スライド</a:t>
            </a:r>
          </a:p>
          <a:p>
            <a:pPr lvl="1">
              <a:spcBef>
                <a:spcPct val="5000"/>
              </a:spcBef>
              <a:spcAft>
                <a:spcPct val="5000"/>
              </a:spcAft>
            </a:pPr>
            <a:r>
              <a:rPr lang="ja-JP" altLang="en-US" dirty="0"/>
              <a:t>裏表紙</a:t>
            </a:r>
          </a:p>
          <a:p>
            <a:pPr lvl="1">
              <a:spcBef>
                <a:spcPct val="5000"/>
              </a:spcBef>
              <a:spcAft>
                <a:spcPct val="5000"/>
              </a:spcAft>
            </a:pPr>
            <a:r>
              <a:rPr lang="ja-JP" altLang="en-US" dirty="0"/>
              <a:t>右</a:t>
            </a:r>
            <a:r>
              <a:rPr lang="en-US" altLang="ja-JP" dirty="0"/>
              <a:t>1/4</a:t>
            </a:r>
            <a:r>
              <a:rPr lang="ja-JP" altLang="en-US" dirty="0"/>
              <a:t>や</a:t>
            </a:r>
            <a:r>
              <a:rPr lang="en-US" altLang="ja-JP" dirty="0"/>
              <a:t>1/3</a:t>
            </a:r>
            <a:r>
              <a:rPr lang="ja-JP" altLang="en-US" dirty="0"/>
              <a:t>を塗りつぶして、要点を書き込むスライド</a:t>
            </a:r>
          </a:p>
        </p:txBody>
      </p:sp>
      <p:grpSp>
        <p:nvGrpSpPr>
          <p:cNvPr id="6" name="グループ化 5">
            <a:extLst>
              <a:ext uri="{FF2B5EF4-FFF2-40B4-BE49-F238E27FC236}">
                <a16:creationId xmlns:a16="http://schemas.microsoft.com/office/drawing/2014/main" id="{960A2162-D44D-B4D3-D410-66452F369003}"/>
              </a:ext>
            </a:extLst>
          </p:cNvPr>
          <p:cNvGrpSpPr/>
          <p:nvPr/>
        </p:nvGrpSpPr>
        <p:grpSpPr>
          <a:xfrm>
            <a:off x="732690" y="3302319"/>
            <a:ext cx="5057581" cy="2771456"/>
            <a:chOff x="732690" y="3645219"/>
            <a:chExt cx="5057581" cy="2771456"/>
          </a:xfrm>
        </p:grpSpPr>
        <p:pic>
          <p:nvPicPr>
            <p:cNvPr id="8" name="図 7" descr="グラフィカル ユーザー インターフェイス, アプリケーション&#10;&#10;自動的に生成された説明">
              <a:extLst>
                <a:ext uri="{FF2B5EF4-FFF2-40B4-BE49-F238E27FC236}">
                  <a16:creationId xmlns:a16="http://schemas.microsoft.com/office/drawing/2014/main" id="{87B43431-1BFC-509E-CA5C-B3B9F2C94C94}"/>
                </a:ext>
              </a:extLst>
            </p:cNvPr>
            <p:cNvPicPr>
              <a:picLocks noChangeAspect="1"/>
            </p:cNvPicPr>
            <p:nvPr/>
          </p:nvPicPr>
          <p:blipFill rotWithShape="1">
            <a:blip r:embed="rId6"/>
            <a:srcRect t="4766" r="2155" b="9439"/>
            <a:stretch/>
          </p:blipFill>
          <p:spPr bwMode="auto">
            <a:xfrm>
              <a:off x="732690" y="3645219"/>
              <a:ext cx="5057581" cy="2771456"/>
            </a:xfrm>
            <a:prstGeom prst="rect">
              <a:avLst/>
            </a:prstGeom>
            <a:ln>
              <a:noFill/>
            </a:ln>
            <a:extLst>
              <a:ext uri="{53640926-AAD7-44D8-BBD7-CCE9431645EC}">
                <a14:shadowObscured xmlns:a14="http://schemas.microsoft.com/office/drawing/2010/main"/>
              </a:ext>
            </a:extLst>
          </p:spPr>
        </p:pic>
        <p:sp>
          <p:nvSpPr>
            <p:cNvPr id="20" name="正方形/長方形 19">
              <a:extLst>
                <a:ext uri="{FF2B5EF4-FFF2-40B4-BE49-F238E27FC236}">
                  <a16:creationId xmlns:a16="http://schemas.microsoft.com/office/drawing/2014/main" id="{08DCBA53-7FB4-53B5-AADF-26C80BA89C8D}"/>
                </a:ext>
              </a:extLst>
            </p:cNvPr>
            <p:cNvSpPr/>
            <p:nvPr/>
          </p:nvSpPr>
          <p:spPr>
            <a:xfrm>
              <a:off x="2474922" y="4874972"/>
              <a:ext cx="83596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419A9F4D-ECA7-319D-DECD-6C67981666AF}"/>
                </a:ext>
              </a:extLst>
            </p:cNvPr>
            <p:cNvSpPr/>
            <p:nvPr/>
          </p:nvSpPr>
          <p:spPr>
            <a:xfrm>
              <a:off x="2442537" y="3743402"/>
              <a:ext cx="336858" cy="15461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cxnSp>
          <p:nvCxnSpPr>
            <p:cNvPr id="22" name="直線コネクタ 21">
              <a:extLst>
                <a:ext uri="{FF2B5EF4-FFF2-40B4-BE49-F238E27FC236}">
                  <a16:creationId xmlns:a16="http://schemas.microsoft.com/office/drawing/2014/main" id="{EA578CAF-5AF0-4751-D8F2-B9B0CF54AB73}"/>
                </a:ext>
              </a:extLst>
            </p:cNvPr>
            <p:cNvCxnSpPr>
              <a:cxnSpLocks/>
            </p:cNvCxnSpPr>
            <p:nvPr/>
          </p:nvCxnSpPr>
          <p:spPr>
            <a:xfrm>
              <a:off x="2598420" y="3889353"/>
              <a:ext cx="0" cy="983637"/>
            </a:xfrm>
            <a:prstGeom prst="line">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5572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A35F42B-607C-BD8C-F407-6AC5E2CC1939}"/>
              </a:ext>
            </a:extLst>
          </p:cNvPr>
          <p:cNvGraphicFramePr>
            <a:graphicFrameLocks noChangeAspect="1"/>
          </p:cNvGraphicFramePr>
          <p:nvPr>
            <p:custDataLst>
              <p:tags r:id="rId1"/>
            </p:custDataLst>
            <p:extLst>
              <p:ext uri="{D42A27DB-BD31-4B8C-83A1-F6EECF244321}">
                <p14:modId xmlns:p14="http://schemas.microsoft.com/office/powerpoint/2010/main" val="1659246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タイトル 15">
            <a:extLst>
              <a:ext uri="{FF2B5EF4-FFF2-40B4-BE49-F238E27FC236}">
                <a16:creationId xmlns:a16="http://schemas.microsoft.com/office/drawing/2014/main" id="{585FF327-C35C-85B9-9F1D-F19143B2EBF7}"/>
              </a:ext>
            </a:extLst>
          </p:cNvPr>
          <p:cNvSpPr>
            <a:spLocks noGrp="1"/>
          </p:cNvSpPr>
          <p:nvPr>
            <p:ph type="title"/>
          </p:nvPr>
        </p:nvSpPr>
        <p:spPr/>
        <p:txBody>
          <a:bodyPr vert="horz"/>
          <a:lstStyle/>
          <a:p>
            <a:r>
              <a:rPr lang="en-US" altLang="ja-JP" dirty="0"/>
              <a:t>4. </a:t>
            </a:r>
            <a:r>
              <a:rPr lang="ja-JP" altLang="en-US" dirty="0"/>
              <a:t>パワーポイントテンプレートを作成しよう </a:t>
            </a:r>
            <a:r>
              <a:rPr kumimoji="1" lang="ja-JP" altLang="en-US" dirty="0"/>
              <a:t> </a:t>
            </a:r>
            <a:r>
              <a:rPr lang="en-US" altLang="ja-JP" dirty="0"/>
              <a:t>(5/6)</a:t>
            </a:r>
            <a:r>
              <a:rPr kumimoji="1" lang="ja-JP" altLang="en-US" dirty="0"/>
              <a:t> </a:t>
            </a:r>
            <a:r>
              <a:rPr lang="ja-JP" altLang="en-US" dirty="0"/>
              <a:t> </a:t>
            </a:r>
          </a:p>
        </p:txBody>
      </p:sp>
      <p:sp>
        <p:nvSpPr>
          <p:cNvPr id="17" name="テキスト プレースホルダー 16">
            <a:extLst>
              <a:ext uri="{FF2B5EF4-FFF2-40B4-BE49-F238E27FC236}">
                <a16:creationId xmlns:a16="http://schemas.microsoft.com/office/drawing/2014/main" id="{AE15DB44-600D-ED5E-68EF-8C1D61C166A1}"/>
              </a:ext>
            </a:extLst>
          </p:cNvPr>
          <p:cNvSpPr>
            <a:spLocks noGrp="1"/>
          </p:cNvSpPr>
          <p:nvPr>
            <p:ph type="body" sz="quarter" idx="15"/>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AE3AAAA9-289D-9394-B4CC-4B5BB335BB13}"/>
              </a:ext>
            </a:extLst>
          </p:cNvPr>
          <p:cNvSpPr>
            <a:spLocks noGrp="1"/>
          </p:cNvSpPr>
          <p:nvPr>
            <p:ph type="ftr" sz="quarter" idx="16"/>
          </p:nvPr>
        </p:nvSpPr>
        <p:spPr>
          <a:xfrm>
            <a:off x="344488" y="6499992"/>
            <a:ext cx="9540000" cy="194400"/>
          </a:xfrm>
        </p:spPr>
        <p:txBody>
          <a:bodyPr/>
          <a:lstStyle/>
          <a:p>
            <a:endParaRPr lang="ja-JP" altLang="en-US" dirty="0"/>
          </a:p>
        </p:txBody>
      </p:sp>
      <p:grpSp>
        <p:nvGrpSpPr>
          <p:cNvPr id="7" name="グループ化 6">
            <a:extLst>
              <a:ext uri="{FF2B5EF4-FFF2-40B4-BE49-F238E27FC236}">
                <a16:creationId xmlns:a16="http://schemas.microsoft.com/office/drawing/2014/main" id="{FD27B87D-35F7-F44B-7C27-D224143E3ABC}"/>
              </a:ext>
            </a:extLst>
          </p:cNvPr>
          <p:cNvGrpSpPr>
            <a:grpSpLocks/>
          </p:cNvGrpSpPr>
          <p:nvPr/>
        </p:nvGrpSpPr>
        <p:grpSpPr>
          <a:xfrm>
            <a:off x="334963" y="1054978"/>
            <a:ext cx="11522075" cy="286208"/>
            <a:chOff x="2540000" y="2380792"/>
            <a:chExt cx="3175000" cy="286208"/>
          </a:xfrm>
        </p:grpSpPr>
        <p:cxnSp>
          <p:nvCxnSpPr>
            <p:cNvPr id="8" name="直線コネクタ 7">
              <a:extLst>
                <a:ext uri="{FF2B5EF4-FFF2-40B4-BE49-F238E27FC236}">
                  <a16:creationId xmlns:a16="http://schemas.microsoft.com/office/drawing/2014/main" id="{25EA6798-6B72-760E-CE02-89CCDB81588D}"/>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568FEEB6-29CF-1F02-8F86-BCF25C1BB52F}"/>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6</a:t>
              </a:r>
              <a:r>
                <a:rPr kumimoji="1" lang="en-US" altLang="ja-JP" sz="1600" b="1" dirty="0"/>
                <a:t>. </a:t>
              </a:r>
              <a:r>
                <a:rPr kumimoji="1" lang="ja-JP" altLang="en-US" sz="1600" b="1" dirty="0"/>
                <a:t>標準画面で、線や図形のデフォルト設定</a:t>
              </a:r>
            </a:p>
          </p:txBody>
        </p:sp>
      </p:grpSp>
      <p:sp>
        <p:nvSpPr>
          <p:cNvPr id="19" name="テキスト ボックス 18">
            <a:extLst>
              <a:ext uri="{FF2B5EF4-FFF2-40B4-BE49-F238E27FC236}">
                <a16:creationId xmlns:a16="http://schemas.microsoft.com/office/drawing/2014/main" id="{1FD5497E-2EBB-5D8E-C88D-91A6041DE1A7}"/>
              </a:ext>
            </a:extLst>
          </p:cNvPr>
          <p:cNvSpPr txBox="1">
            <a:spLocks/>
          </p:cNvSpPr>
          <p:nvPr/>
        </p:nvSpPr>
        <p:spPr>
          <a:xfrm>
            <a:off x="334963" y="1442404"/>
            <a:ext cx="5235327" cy="480015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1" indent="0">
              <a:spcBef>
                <a:spcPct val="5000"/>
              </a:spcBef>
              <a:spcAft>
                <a:spcPct val="5000"/>
              </a:spcAft>
              <a:buNone/>
            </a:pPr>
            <a:r>
              <a:rPr lang="ja-JP" altLang="en-US" dirty="0"/>
              <a:t>既定の図形と線を設定しておくことで、新規に挿入するたびに</a:t>
            </a:r>
            <a:br>
              <a:rPr lang="en-US" altLang="ja-JP" dirty="0"/>
            </a:br>
            <a:r>
              <a:rPr lang="ja-JP" altLang="en-US" dirty="0"/>
              <a:t>微調整するのを防ぐことが可能です。この設定はスライドマスターではなく、標準画面で行います。おすすめ設定は以下の通りです。</a:t>
            </a:r>
            <a:endParaRPr lang="en-US" altLang="ja-JP" dirty="0"/>
          </a:p>
          <a:p>
            <a:pPr lvl="1">
              <a:spcBef>
                <a:spcPct val="5000"/>
              </a:spcBef>
              <a:spcAft>
                <a:spcPct val="5000"/>
              </a:spcAft>
            </a:pPr>
            <a:r>
              <a:rPr lang="ja-JP" altLang="en-US" b="1" u="sng" dirty="0"/>
              <a:t>デフォルト図形の設定：</a:t>
            </a:r>
            <a:endParaRPr lang="en-US" altLang="ja-JP" b="1" u="sng" dirty="0"/>
          </a:p>
          <a:p>
            <a:pPr lvl="2">
              <a:spcBef>
                <a:spcPct val="5000"/>
              </a:spcBef>
              <a:spcAft>
                <a:spcPct val="5000"/>
              </a:spcAft>
            </a:pPr>
            <a:r>
              <a:rPr lang="ja-JP" altLang="en-US" dirty="0"/>
              <a:t>塗りつぶし色：</a:t>
            </a:r>
            <a:r>
              <a:rPr lang="en-US" altLang="ja-JP" dirty="0"/>
              <a:t>Accent1</a:t>
            </a:r>
            <a:r>
              <a:rPr lang="ja-JP" altLang="en-US" dirty="0"/>
              <a:t>（カラーパレットの</a:t>
            </a:r>
            <a:r>
              <a:rPr lang="en-US" altLang="ja-JP" dirty="0"/>
              <a:t>5</a:t>
            </a:r>
            <a:r>
              <a:rPr lang="ja-JP" altLang="en-US" dirty="0"/>
              <a:t>番目）</a:t>
            </a:r>
            <a:endParaRPr lang="en-US" altLang="ja-JP" dirty="0"/>
          </a:p>
          <a:p>
            <a:pPr lvl="2">
              <a:spcBef>
                <a:spcPct val="5000"/>
              </a:spcBef>
              <a:spcAft>
                <a:spcPct val="5000"/>
              </a:spcAft>
            </a:pPr>
            <a:r>
              <a:rPr lang="ja-JP" altLang="en-US" dirty="0"/>
              <a:t>線のスタイル：</a:t>
            </a:r>
            <a:r>
              <a:rPr lang="en-US" altLang="ja-JP" dirty="0"/>
              <a:t>0.75pt</a:t>
            </a:r>
            <a:r>
              <a:rPr lang="ja-JP" altLang="en-US" dirty="0"/>
              <a:t>、</a:t>
            </a:r>
            <a:r>
              <a:rPr lang="en-US" altLang="ja-JP" dirty="0"/>
              <a:t> </a:t>
            </a:r>
            <a:r>
              <a:rPr lang="ja-JP" altLang="en-US" dirty="0"/>
              <a:t>白色、実線</a:t>
            </a:r>
            <a:endParaRPr lang="en-US" altLang="ja-JP" dirty="0"/>
          </a:p>
          <a:p>
            <a:pPr lvl="2">
              <a:spcBef>
                <a:spcPct val="5000"/>
              </a:spcBef>
              <a:spcAft>
                <a:spcPct val="5000"/>
              </a:spcAft>
            </a:pPr>
            <a:r>
              <a:rPr lang="ja-JP" altLang="en-US" dirty="0"/>
              <a:t>余白：</a:t>
            </a:r>
            <a:r>
              <a:rPr lang="en-US" altLang="ja-JP" dirty="0"/>
              <a:t>0.2cm</a:t>
            </a:r>
          </a:p>
          <a:p>
            <a:pPr lvl="2">
              <a:spcBef>
                <a:spcPct val="5000"/>
              </a:spcBef>
              <a:spcAft>
                <a:spcPct val="5000"/>
              </a:spcAft>
            </a:pPr>
            <a:r>
              <a:rPr lang="ja-JP" altLang="en-US" dirty="0"/>
              <a:t>フォントサイズ：</a:t>
            </a:r>
            <a:r>
              <a:rPr lang="en-US" altLang="ja-JP" dirty="0"/>
              <a:t>16pt</a:t>
            </a:r>
          </a:p>
          <a:p>
            <a:pPr lvl="2">
              <a:spcBef>
                <a:spcPct val="5000"/>
              </a:spcBef>
              <a:spcAft>
                <a:spcPct val="5000"/>
              </a:spcAft>
            </a:pPr>
            <a:r>
              <a:rPr lang="ja-JP" altLang="en-US" dirty="0"/>
              <a:t>図形のスタイル：標準スタイル無し</a:t>
            </a:r>
            <a:endParaRPr lang="en-US" altLang="ja-JP" dirty="0"/>
          </a:p>
          <a:p>
            <a:pPr lvl="1">
              <a:spcBef>
                <a:spcPct val="5000"/>
              </a:spcBef>
              <a:spcAft>
                <a:spcPct val="5000"/>
              </a:spcAft>
            </a:pPr>
            <a:r>
              <a:rPr lang="ja-JP" altLang="en-US" b="1" u="sng" dirty="0"/>
              <a:t>デフォルト線の設定：</a:t>
            </a:r>
            <a:endParaRPr lang="en-US" altLang="ja-JP" b="1" u="sng" dirty="0"/>
          </a:p>
          <a:p>
            <a:pPr lvl="2">
              <a:spcBef>
                <a:spcPct val="5000"/>
              </a:spcBef>
              <a:spcAft>
                <a:spcPct val="5000"/>
              </a:spcAft>
            </a:pPr>
            <a:r>
              <a:rPr lang="ja-JP" altLang="en-US" dirty="0"/>
              <a:t>線の色：テキスト</a:t>
            </a:r>
            <a:r>
              <a:rPr lang="en-US" altLang="ja-JP" dirty="0"/>
              <a:t>/</a:t>
            </a:r>
            <a:r>
              <a:rPr lang="ja-JP" altLang="en-US" dirty="0"/>
              <a:t>背景濃色</a:t>
            </a:r>
            <a:r>
              <a:rPr lang="en-US" altLang="ja-JP" dirty="0"/>
              <a:t>2 (</a:t>
            </a:r>
            <a:r>
              <a:rPr lang="ja-JP" altLang="en-US" dirty="0"/>
              <a:t>カラーパレットの</a:t>
            </a:r>
            <a:r>
              <a:rPr lang="en-US" altLang="ja-JP" dirty="0"/>
              <a:t>3</a:t>
            </a:r>
            <a:r>
              <a:rPr lang="ja-JP" altLang="en-US" dirty="0"/>
              <a:t>番目</a:t>
            </a:r>
            <a:r>
              <a:rPr lang="en-US" altLang="ja-JP" dirty="0"/>
              <a:t>)</a:t>
            </a:r>
          </a:p>
          <a:p>
            <a:pPr lvl="2">
              <a:spcBef>
                <a:spcPct val="5000"/>
              </a:spcBef>
              <a:spcAft>
                <a:spcPct val="5000"/>
              </a:spcAft>
            </a:pPr>
            <a:r>
              <a:rPr lang="ja-JP" altLang="en-US" dirty="0"/>
              <a:t>線の太さ：</a:t>
            </a:r>
            <a:r>
              <a:rPr lang="en-US" altLang="ja-JP" dirty="0"/>
              <a:t>0.75pt</a:t>
            </a:r>
          </a:p>
          <a:p>
            <a:pPr lvl="2">
              <a:spcBef>
                <a:spcPct val="5000"/>
              </a:spcBef>
              <a:spcAft>
                <a:spcPct val="5000"/>
              </a:spcAft>
            </a:pPr>
            <a:r>
              <a:rPr lang="ja-JP" altLang="en-US" dirty="0"/>
              <a:t>点線</a:t>
            </a:r>
            <a:r>
              <a:rPr lang="en-US" altLang="ja-JP" dirty="0"/>
              <a:t>/</a:t>
            </a:r>
            <a:r>
              <a:rPr lang="ja-JP" altLang="en-US" dirty="0"/>
              <a:t>実践：実践</a:t>
            </a:r>
            <a:endParaRPr lang="en-US" altLang="ja-JP" dirty="0"/>
          </a:p>
          <a:p>
            <a:pPr lvl="2">
              <a:spcBef>
                <a:spcPct val="5000"/>
              </a:spcBef>
              <a:spcAft>
                <a:spcPct val="5000"/>
              </a:spcAft>
            </a:pPr>
            <a:r>
              <a:rPr lang="ja-JP" altLang="en-US" dirty="0"/>
              <a:t>矢印：無し</a:t>
            </a:r>
            <a:endParaRPr lang="en-US" altLang="ja-JP" dirty="0"/>
          </a:p>
          <a:p>
            <a:pPr lvl="1">
              <a:spcBef>
                <a:spcPct val="5000"/>
              </a:spcBef>
              <a:spcAft>
                <a:spcPct val="5000"/>
              </a:spcAft>
            </a:pPr>
            <a:r>
              <a:rPr lang="ja-JP" altLang="en-US" b="1" u="sng" dirty="0"/>
              <a:t>デフォルトテキストボックスの設定：</a:t>
            </a:r>
            <a:br>
              <a:rPr lang="en-US" altLang="ja-JP" dirty="0"/>
            </a:br>
            <a:r>
              <a:rPr lang="ja-JP" altLang="en-US" dirty="0"/>
              <a:t>デフォルトテキストボックス設定しても、箇条書きをスライドマスターと同じものにすることができないため、あまり便利ではありません。そこで、</a:t>
            </a:r>
            <a:r>
              <a:rPr lang="ja-JP" altLang="en-US" b="1" dirty="0">
                <a:solidFill>
                  <a:srgbClr val="424D99"/>
                </a:solidFill>
              </a:rPr>
              <a:t>テキストボックスを挿入するときには</a:t>
            </a:r>
            <a:r>
              <a:rPr lang="en-US" altLang="ja-JP" b="1" dirty="0" err="1">
                <a:solidFill>
                  <a:srgbClr val="424D99"/>
                </a:solidFill>
              </a:rPr>
              <a:t>Xkey</a:t>
            </a:r>
            <a:r>
              <a:rPr lang="ja-JP" altLang="en-US" b="1" dirty="0">
                <a:solidFill>
                  <a:srgbClr val="424D99"/>
                </a:solidFill>
              </a:rPr>
              <a:t>の「既定のテキストボックス」から挿入するようにします</a:t>
            </a:r>
            <a:r>
              <a:rPr lang="ja-JP" altLang="en-US" dirty="0"/>
              <a:t>。そうすれば、デフォルトテキストボックス＝マスターテキストの書式となります。</a:t>
            </a:r>
            <a:endParaRPr lang="en-US" altLang="ja-JP" dirty="0"/>
          </a:p>
        </p:txBody>
      </p:sp>
      <p:grpSp>
        <p:nvGrpSpPr>
          <p:cNvPr id="2" name="グループ化 1">
            <a:extLst>
              <a:ext uri="{FF2B5EF4-FFF2-40B4-BE49-F238E27FC236}">
                <a16:creationId xmlns:a16="http://schemas.microsoft.com/office/drawing/2014/main" id="{AE0881DD-E987-6608-248C-3636D42502A8}"/>
              </a:ext>
            </a:extLst>
          </p:cNvPr>
          <p:cNvGrpSpPr/>
          <p:nvPr/>
        </p:nvGrpSpPr>
        <p:grpSpPr>
          <a:xfrm>
            <a:off x="5803096" y="1819054"/>
            <a:ext cx="6053942" cy="3402851"/>
            <a:chOff x="5803096" y="1915769"/>
            <a:chExt cx="6053942" cy="3402851"/>
          </a:xfrm>
        </p:grpSpPr>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B0B30E35-264E-2381-513B-C3286EF7B97F}"/>
                </a:ext>
              </a:extLst>
            </p:cNvPr>
            <p:cNvPicPr>
              <a:picLocks noChangeAspect="1"/>
            </p:cNvPicPr>
            <p:nvPr/>
          </p:nvPicPr>
          <p:blipFill rotWithShape="1">
            <a:blip r:embed="rId5"/>
            <a:srcRect t="4516" b="5550"/>
            <a:stretch/>
          </p:blipFill>
          <p:spPr bwMode="auto">
            <a:xfrm>
              <a:off x="5803096" y="1915769"/>
              <a:ext cx="6053942" cy="3402851"/>
            </a:xfrm>
            <a:prstGeom prst="rect">
              <a:avLst/>
            </a:prstGeom>
            <a:ln>
              <a:noFill/>
            </a:ln>
            <a:extLst>
              <a:ext uri="{53640926-AAD7-44D8-BBD7-CCE9431645EC}">
                <a14:shadowObscured xmlns:a14="http://schemas.microsoft.com/office/drawing/2010/main"/>
              </a:ext>
            </a:extLst>
          </p:spPr>
        </p:pic>
        <p:sp>
          <p:nvSpPr>
            <p:cNvPr id="21" name="正方形/長方形 20">
              <a:extLst>
                <a:ext uri="{FF2B5EF4-FFF2-40B4-BE49-F238E27FC236}">
                  <a16:creationId xmlns:a16="http://schemas.microsoft.com/office/drawing/2014/main" id="{341775E8-BC09-8A8B-A6DA-DB1CD265B476}"/>
                </a:ext>
              </a:extLst>
            </p:cNvPr>
            <p:cNvSpPr/>
            <p:nvPr/>
          </p:nvSpPr>
          <p:spPr>
            <a:xfrm>
              <a:off x="9098357" y="4885769"/>
              <a:ext cx="919268" cy="13325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75996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1A32-E75F-BCA5-1794-3240F4302DFB}"/>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0AE6259-DFB4-83B9-A4A1-C2C7480E0F3F}"/>
              </a:ext>
            </a:extLst>
          </p:cNvPr>
          <p:cNvGraphicFramePr>
            <a:graphicFrameLocks noChangeAspect="1"/>
          </p:cNvGraphicFramePr>
          <p:nvPr>
            <p:custDataLst>
              <p:tags r:id="rId1"/>
            </p:custDataLst>
            <p:extLst>
              <p:ext uri="{D42A27DB-BD31-4B8C-83A1-F6EECF244321}">
                <p14:modId xmlns:p14="http://schemas.microsoft.com/office/powerpoint/2010/main" val="4998230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think-cell data - do not delete" hidden="1">
                        <a:extLst>
                          <a:ext uri="{FF2B5EF4-FFF2-40B4-BE49-F238E27FC236}">
                            <a16:creationId xmlns:a16="http://schemas.microsoft.com/office/drawing/2014/main" id="{DA35F42B-607C-BD8C-F407-6AC5E2CC193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タイトル 15">
            <a:extLst>
              <a:ext uri="{FF2B5EF4-FFF2-40B4-BE49-F238E27FC236}">
                <a16:creationId xmlns:a16="http://schemas.microsoft.com/office/drawing/2014/main" id="{C28CA7B8-6A2F-E580-9B50-0F33F4FFF016}"/>
              </a:ext>
            </a:extLst>
          </p:cNvPr>
          <p:cNvSpPr>
            <a:spLocks noGrp="1"/>
          </p:cNvSpPr>
          <p:nvPr>
            <p:ph type="title"/>
          </p:nvPr>
        </p:nvSpPr>
        <p:spPr/>
        <p:txBody>
          <a:bodyPr vert="horz"/>
          <a:lstStyle/>
          <a:p>
            <a:r>
              <a:rPr lang="en-US" altLang="ja-JP" dirty="0"/>
              <a:t>4. </a:t>
            </a:r>
            <a:r>
              <a:rPr lang="ja-JP" altLang="en-US" dirty="0"/>
              <a:t>パワーポイントテンプレートを作成しよう </a:t>
            </a:r>
            <a:r>
              <a:rPr kumimoji="1" lang="ja-JP" altLang="en-US" dirty="0"/>
              <a:t> </a:t>
            </a:r>
            <a:r>
              <a:rPr lang="en-US" altLang="ja-JP" dirty="0"/>
              <a:t>(6/6)</a:t>
            </a:r>
            <a:r>
              <a:rPr kumimoji="1" lang="ja-JP" altLang="en-US" dirty="0"/>
              <a:t> </a:t>
            </a:r>
            <a:r>
              <a:rPr lang="ja-JP" altLang="en-US" dirty="0"/>
              <a:t> </a:t>
            </a:r>
          </a:p>
        </p:txBody>
      </p:sp>
      <p:sp>
        <p:nvSpPr>
          <p:cNvPr id="17" name="テキスト プレースホルダー 16">
            <a:extLst>
              <a:ext uri="{FF2B5EF4-FFF2-40B4-BE49-F238E27FC236}">
                <a16:creationId xmlns:a16="http://schemas.microsoft.com/office/drawing/2014/main" id="{7AA6517D-95AB-8B9F-F7DA-C575BACF51D2}"/>
              </a:ext>
            </a:extLst>
          </p:cNvPr>
          <p:cNvSpPr>
            <a:spLocks noGrp="1"/>
          </p:cNvSpPr>
          <p:nvPr>
            <p:ph type="body" sz="quarter" idx="15"/>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9EC6AA45-7C78-24AF-6B7F-E74A3EF399B9}"/>
              </a:ext>
            </a:extLst>
          </p:cNvPr>
          <p:cNvSpPr>
            <a:spLocks noGrp="1"/>
          </p:cNvSpPr>
          <p:nvPr>
            <p:ph type="ftr" sz="quarter" idx="16"/>
          </p:nvPr>
        </p:nvSpPr>
        <p:spPr>
          <a:xfrm>
            <a:off x="344488" y="6499992"/>
            <a:ext cx="9540000" cy="194400"/>
          </a:xfrm>
        </p:spPr>
        <p:txBody>
          <a:bodyPr/>
          <a:lstStyle/>
          <a:p>
            <a:endParaRPr lang="ja-JP" altLang="en-US" dirty="0"/>
          </a:p>
        </p:txBody>
      </p:sp>
      <p:grpSp>
        <p:nvGrpSpPr>
          <p:cNvPr id="7" name="グループ化 6">
            <a:extLst>
              <a:ext uri="{FF2B5EF4-FFF2-40B4-BE49-F238E27FC236}">
                <a16:creationId xmlns:a16="http://schemas.microsoft.com/office/drawing/2014/main" id="{257DDDEF-BF64-BCD2-DF84-BA89B3315678}"/>
              </a:ext>
            </a:extLst>
          </p:cNvPr>
          <p:cNvGrpSpPr>
            <a:grpSpLocks/>
          </p:cNvGrpSpPr>
          <p:nvPr/>
        </p:nvGrpSpPr>
        <p:grpSpPr>
          <a:xfrm>
            <a:off x="334963" y="1151693"/>
            <a:ext cx="11522075" cy="286208"/>
            <a:chOff x="2540000" y="2380792"/>
            <a:chExt cx="3175000" cy="286208"/>
          </a:xfrm>
        </p:grpSpPr>
        <p:cxnSp>
          <p:nvCxnSpPr>
            <p:cNvPr id="8" name="直線コネクタ 7">
              <a:extLst>
                <a:ext uri="{FF2B5EF4-FFF2-40B4-BE49-F238E27FC236}">
                  <a16:creationId xmlns:a16="http://schemas.microsoft.com/office/drawing/2014/main" id="{3CD8FD33-5FD0-738F-CA9F-9E50792ED3D1}"/>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7799C4C2-8B2F-91C7-688C-AC07829EFB60}"/>
                </a:ext>
              </a:extLst>
            </p:cNvPr>
            <p:cNvSpPr txBox="1"/>
            <p:nvPr/>
          </p:nvSpPr>
          <p:spPr>
            <a:xfrm>
              <a:off x="2540000" y="2380792"/>
              <a:ext cx="3175000" cy="286208"/>
            </a:xfrm>
            <a:prstGeom prst="rect">
              <a:avLst/>
            </a:prstGeom>
          </p:spPr>
          <p:txBody>
            <a:bodyPr vert="horz" wrap="square" lIns="36000" tIns="36000" rIns="36000" bIns="3600" rtlCol="0" anchor="b">
              <a:noAutofit/>
            </a:bodyPr>
            <a:lstStyle/>
            <a:p>
              <a:r>
                <a:rPr lang="en-US" altLang="ja-JP" sz="1600" b="1" dirty="0"/>
                <a:t>6</a:t>
              </a:r>
              <a:r>
                <a:rPr kumimoji="1" lang="en-US" altLang="ja-JP" sz="1600" b="1" dirty="0"/>
                <a:t>. </a:t>
              </a:r>
              <a:r>
                <a:rPr lang="ja-JP" altLang="en-US" sz="1600" b="1" dirty="0"/>
                <a:t>作成したパワーポイントテンプレートを保存する</a:t>
              </a:r>
              <a:endParaRPr kumimoji="1" lang="ja-JP" altLang="en-US" sz="1600" b="1" dirty="0"/>
            </a:p>
          </p:txBody>
        </p:sp>
      </p:grpSp>
      <p:pic>
        <p:nvPicPr>
          <p:cNvPr id="3" name="図 2">
            <a:extLst>
              <a:ext uri="{FF2B5EF4-FFF2-40B4-BE49-F238E27FC236}">
                <a16:creationId xmlns:a16="http://schemas.microsoft.com/office/drawing/2014/main" id="{968D14BD-7136-CE51-EA83-82EB5E57A499}"/>
              </a:ext>
            </a:extLst>
          </p:cNvPr>
          <p:cNvPicPr>
            <a:picLocks noChangeAspect="1"/>
          </p:cNvPicPr>
          <p:nvPr/>
        </p:nvPicPr>
        <p:blipFill>
          <a:blip r:embed="rId5"/>
          <a:srcRect t="4684" b="5838"/>
          <a:stretch/>
        </p:blipFill>
        <p:spPr>
          <a:xfrm>
            <a:off x="467057" y="3192781"/>
            <a:ext cx="3556303" cy="1988820"/>
          </a:xfrm>
          <a:prstGeom prst="rect">
            <a:avLst/>
          </a:prstGeom>
        </p:spPr>
      </p:pic>
      <p:pic>
        <p:nvPicPr>
          <p:cNvPr id="14" name="図 13">
            <a:extLst>
              <a:ext uri="{FF2B5EF4-FFF2-40B4-BE49-F238E27FC236}">
                <a16:creationId xmlns:a16="http://schemas.microsoft.com/office/drawing/2014/main" id="{61A6DB96-046B-1BF7-ABB9-5DEF70B30C33}"/>
              </a:ext>
            </a:extLst>
          </p:cNvPr>
          <p:cNvPicPr>
            <a:picLocks noChangeAspect="1"/>
          </p:cNvPicPr>
          <p:nvPr/>
        </p:nvPicPr>
        <p:blipFill>
          <a:blip r:embed="rId6"/>
          <a:stretch>
            <a:fillRect/>
          </a:stretch>
        </p:blipFill>
        <p:spPr>
          <a:xfrm>
            <a:off x="4395322" y="3125204"/>
            <a:ext cx="3103107" cy="2339161"/>
          </a:xfrm>
          <a:prstGeom prst="rect">
            <a:avLst/>
          </a:prstGeom>
        </p:spPr>
      </p:pic>
      <p:sp>
        <p:nvSpPr>
          <p:cNvPr id="18" name="テキスト ボックス 17">
            <a:extLst>
              <a:ext uri="{FF2B5EF4-FFF2-40B4-BE49-F238E27FC236}">
                <a16:creationId xmlns:a16="http://schemas.microsoft.com/office/drawing/2014/main" id="{B1AEA3D5-5FBE-293C-589C-7BFFC118DDF3}"/>
              </a:ext>
            </a:extLst>
          </p:cNvPr>
          <p:cNvSpPr txBox="1">
            <a:spLocks/>
          </p:cNvSpPr>
          <p:nvPr/>
        </p:nvSpPr>
        <p:spPr>
          <a:xfrm>
            <a:off x="4362291" y="1539119"/>
            <a:ext cx="3467418" cy="9591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defPPr>
              <a:defRPr lang="ja-JP"/>
            </a:defPPr>
            <a:lvl1pPr lvl="0" indent="0">
              <a:lnSpc>
                <a:spcPct val="90000"/>
              </a:lnSpc>
              <a:spcBef>
                <a:spcPts val="1000"/>
              </a:spcBef>
              <a:buFont typeface="游ゴシック Medium" panose="020B0500000000000000" pitchFamily="50" charset="-128"/>
              <a:buNone/>
              <a:defRPr sz="1600">
                <a:latin typeface="Meiryo UI" panose="020B0604030504040204" pitchFamily="50" charset="-128"/>
                <a:ea typeface="Meiryo UI" panose="020B0604030504040204" pitchFamily="50" charset="-128"/>
              </a:defRPr>
            </a:lvl1pPr>
            <a:lvl2pPr marL="342900" lvl="1" indent="-342900">
              <a:lnSpc>
                <a:spcPct val="90000"/>
              </a:lnSpc>
              <a:spcBef>
                <a:spcPct val="5000"/>
              </a:spcBef>
              <a:spcAft>
                <a:spcPct val="5000"/>
              </a:spcAft>
              <a:buFont typeface="游ゴシック Medium" panose="020B0500000000000000" pitchFamily="50" charset="-128"/>
              <a:buAutoNum type="arabicPeriod"/>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2. </a:t>
            </a:r>
            <a:r>
              <a:rPr lang="ja-JP" altLang="en-US" dirty="0">
                <a:solidFill>
                  <a:srgbClr val="282828"/>
                </a:solidFill>
              </a:rPr>
              <a:t>名前を付けて保存を選択し、</a:t>
            </a:r>
            <a:r>
              <a:rPr lang="en-US" altLang="ja-JP" dirty="0">
                <a:solidFill>
                  <a:srgbClr val="282828"/>
                </a:solidFill>
              </a:rPr>
              <a:t>PowerPoint</a:t>
            </a:r>
            <a:r>
              <a:rPr lang="ja-JP" altLang="en-US" dirty="0">
                <a:solidFill>
                  <a:srgbClr val="282828"/>
                </a:solidFill>
              </a:rPr>
              <a:t>テンプレート</a:t>
            </a:r>
            <a:r>
              <a:rPr lang="en-US" altLang="ja-JP" dirty="0">
                <a:solidFill>
                  <a:srgbClr val="282828"/>
                </a:solidFill>
              </a:rPr>
              <a:t>(*</a:t>
            </a:r>
            <a:r>
              <a:rPr lang="en-US" altLang="ja-JP" dirty="0" err="1">
                <a:solidFill>
                  <a:srgbClr val="282828"/>
                </a:solidFill>
              </a:rPr>
              <a:t>potx</a:t>
            </a:r>
            <a:r>
              <a:rPr lang="en-US" altLang="ja-JP" dirty="0">
                <a:solidFill>
                  <a:srgbClr val="282828"/>
                </a:solidFill>
              </a:rPr>
              <a:t>)</a:t>
            </a:r>
            <a:r>
              <a:rPr lang="ja-JP" altLang="en-US" dirty="0">
                <a:solidFill>
                  <a:srgbClr val="282828"/>
                </a:solidFill>
              </a:rPr>
              <a:t>形式を選択し、保存します。自動的に保存先がテンプレートが保存されるフォルダになります。</a:t>
            </a:r>
          </a:p>
        </p:txBody>
      </p:sp>
      <p:sp>
        <p:nvSpPr>
          <p:cNvPr id="20" name="テキスト ボックス 19">
            <a:extLst>
              <a:ext uri="{FF2B5EF4-FFF2-40B4-BE49-F238E27FC236}">
                <a16:creationId xmlns:a16="http://schemas.microsoft.com/office/drawing/2014/main" id="{CBD2FD0F-61FA-35F5-7AA8-5A0D806E012F}"/>
              </a:ext>
            </a:extLst>
          </p:cNvPr>
          <p:cNvSpPr txBox="1">
            <a:spLocks/>
          </p:cNvSpPr>
          <p:nvPr/>
        </p:nvSpPr>
        <p:spPr>
          <a:xfrm>
            <a:off x="334963" y="1539119"/>
            <a:ext cx="3467418" cy="737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defPPr>
              <a:defRPr lang="ja-JP"/>
            </a:defPPr>
            <a:lvl1pPr lvl="0" indent="0">
              <a:lnSpc>
                <a:spcPct val="90000"/>
              </a:lnSpc>
              <a:spcBef>
                <a:spcPts val="1000"/>
              </a:spcBef>
              <a:buFont typeface="游ゴシック Medium" panose="020B0500000000000000" pitchFamily="50" charset="-128"/>
              <a:buNone/>
              <a:defRPr sz="1600">
                <a:latin typeface="Meiryo UI" panose="020B0604030504040204" pitchFamily="50" charset="-128"/>
                <a:ea typeface="Meiryo UI" panose="020B0604030504040204" pitchFamily="50" charset="-128"/>
              </a:defRPr>
            </a:lvl1pPr>
            <a:lvl2pPr marL="342900" lvl="1" indent="-342900">
              <a:lnSpc>
                <a:spcPct val="90000"/>
              </a:lnSpc>
              <a:spcBef>
                <a:spcPct val="5000"/>
              </a:spcBef>
              <a:spcAft>
                <a:spcPct val="5000"/>
              </a:spcAft>
              <a:buFont typeface="游ゴシック Medium" panose="020B0500000000000000" pitchFamily="50" charset="-128"/>
              <a:buAutoNum type="arabicPeriod"/>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1. </a:t>
            </a:r>
            <a:r>
              <a:rPr lang="ja-JP" altLang="en-US" dirty="0">
                <a:solidFill>
                  <a:srgbClr val="282828"/>
                </a:solidFill>
              </a:rPr>
              <a:t>標準画面で、不要なスライドを削除します。タイトルと白紙スライド以外は削除するのがおすすめです。</a:t>
            </a:r>
          </a:p>
        </p:txBody>
      </p:sp>
      <p:sp>
        <p:nvSpPr>
          <p:cNvPr id="22" name="テキスト ボックス 21">
            <a:extLst>
              <a:ext uri="{FF2B5EF4-FFF2-40B4-BE49-F238E27FC236}">
                <a16:creationId xmlns:a16="http://schemas.microsoft.com/office/drawing/2014/main" id="{C55E1F4C-FC18-B2FB-9C44-4A53B93FA0AB}"/>
              </a:ext>
            </a:extLst>
          </p:cNvPr>
          <p:cNvSpPr txBox="1"/>
          <p:nvPr/>
        </p:nvSpPr>
        <p:spPr>
          <a:xfrm>
            <a:off x="8389620" y="1539119"/>
            <a:ext cx="3467418" cy="14022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36000" tIns="36000" rIns="36000" bIns="36000" rtlCol="0">
            <a:spAutoFit/>
          </a:bodyPr>
          <a:lstStyle>
            <a:defPPr>
              <a:defRPr lang="ja-JP"/>
            </a:defPPr>
            <a:lvl1pPr lvl="0" indent="0">
              <a:lnSpc>
                <a:spcPct val="90000"/>
              </a:lnSpc>
              <a:spcBef>
                <a:spcPts val="1000"/>
              </a:spcBef>
              <a:buFont typeface="游ゴシック Medium" panose="020B0500000000000000" pitchFamily="50" charset="-128"/>
              <a:buNone/>
              <a:defRPr sz="1600">
                <a:latin typeface="Meiryo UI" panose="020B0604030504040204" pitchFamily="50" charset="-128"/>
                <a:ea typeface="Meiryo UI" panose="020B0604030504040204" pitchFamily="50" charset="-128"/>
              </a:defRPr>
            </a:lvl1pPr>
            <a:lvl2pPr marL="342900" lvl="1" indent="-342900">
              <a:lnSpc>
                <a:spcPct val="90000"/>
              </a:lnSpc>
              <a:spcBef>
                <a:spcPct val="5000"/>
              </a:spcBef>
              <a:spcAft>
                <a:spcPct val="5000"/>
              </a:spcAft>
              <a:buFont typeface="游ゴシック Medium" panose="020B0500000000000000" pitchFamily="50" charset="-128"/>
              <a:buAutoNum type="arabicPeriod"/>
              <a:defRPr sz="160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sz="160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dirty="0">
                <a:solidFill>
                  <a:srgbClr val="282828"/>
                </a:solidFill>
              </a:rPr>
              <a:t>3. </a:t>
            </a:r>
            <a:r>
              <a:rPr lang="ja-JP" altLang="en-US" dirty="0">
                <a:solidFill>
                  <a:srgbClr val="282828"/>
                </a:solidFill>
              </a:rPr>
              <a:t>ファイル＞新規＞個人用と進むと、保存したテンプレートがあるので、左クリックして「一覧にピン留め」を選択します。これにより、ファイル＞ホームで新規プレゼンテーションを作成する際に、作成したテンプレートが選べるようになります</a:t>
            </a:r>
          </a:p>
        </p:txBody>
      </p:sp>
      <p:sp>
        <p:nvSpPr>
          <p:cNvPr id="23" name="正方形/長方形 22">
            <a:extLst>
              <a:ext uri="{FF2B5EF4-FFF2-40B4-BE49-F238E27FC236}">
                <a16:creationId xmlns:a16="http://schemas.microsoft.com/office/drawing/2014/main" id="{F9A91EC7-6FB7-29A9-6EBF-E99CE0E4932A}"/>
              </a:ext>
            </a:extLst>
          </p:cNvPr>
          <p:cNvSpPr/>
          <p:nvPr/>
        </p:nvSpPr>
        <p:spPr>
          <a:xfrm>
            <a:off x="449657" y="3323668"/>
            <a:ext cx="700963" cy="745411"/>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pic>
        <p:nvPicPr>
          <p:cNvPr id="29" name="図 28" descr="コンピューターのスクリーンショット&#10;&#10;自動的に生成された説明">
            <a:extLst>
              <a:ext uri="{FF2B5EF4-FFF2-40B4-BE49-F238E27FC236}">
                <a16:creationId xmlns:a16="http://schemas.microsoft.com/office/drawing/2014/main" id="{AEFA0778-DC66-FB0F-228D-E2CE33BA1ACF}"/>
              </a:ext>
            </a:extLst>
          </p:cNvPr>
          <p:cNvPicPr>
            <a:picLocks noChangeAspect="1"/>
          </p:cNvPicPr>
          <p:nvPr/>
        </p:nvPicPr>
        <p:blipFill>
          <a:blip r:embed="rId7">
            <a:extLst>
              <a:ext uri="{28A0092B-C50C-407E-A947-70E740481C1C}">
                <a14:useLocalDpi xmlns:a14="http://schemas.microsoft.com/office/drawing/2010/main" val="0"/>
              </a:ext>
            </a:extLst>
          </a:blip>
          <a:srcRect t="3512" r="51909" b="62858"/>
          <a:stretch/>
        </p:blipFill>
        <p:spPr>
          <a:xfrm>
            <a:off x="8188643" y="4785360"/>
            <a:ext cx="3596957" cy="1588444"/>
          </a:xfrm>
          <a:prstGeom prst="rect">
            <a:avLst/>
          </a:prstGeom>
        </p:spPr>
      </p:pic>
      <p:grpSp>
        <p:nvGrpSpPr>
          <p:cNvPr id="51" name="グループ化 50">
            <a:extLst>
              <a:ext uri="{FF2B5EF4-FFF2-40B4-BE49-F238E27FC236}">
                <a16:creationId xmlns:a16="http://schemas.microsoft.com/office/drawing/2014/main" id="{7D9005EF-C46F-6C96-D4C1-882DB57800A5}"/>
              </a:ext>
            </a:extLst>
          </p:cNvPr>
          <p:cNvGrpSpPr/>
          <p:nvPr/>
        </p:nvGrpSpPr>
        <p:grpSpPr>
          <a:xfrm>
            <a:off x="8137003" y="3051365"/>
            <a:ext cx="3720035" cy="1505395"/>
            <a:chOff x="8137003" y="3051365"/>
            <a:chExt cx="3720035" cy="1394905"/>
          </a:xfrm>
        </p:grpSpPr>
        <p:sp>
          <p:nvSpPr>
            <p:cNvPr id="24" name="正方形/長方形 23">
              <a:extLst>
                <a:ext uri="{FF2B5EF4-FFF2-40B4-BE49-F238E27FC236}">
                  <a16:creationId xmlns:a16="http://schemas.microsoft.com/office/drawing/2014/main" id="{9ACAD314-6340-6BBE-2535-7DC2E2969F3C}"/>
                </a:ext>
              </a:extLst>
            </p:cNvPr>
            <p:cNvSpPr/>
            <p:nvPr/>
          </p:nvSpPr>
          <p:spPr>
            <a:xfrm>
              <a:off x="8491504" y="4362500"/>
              <a:ext cx="1914771" cy="7335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pic>
          <p:nvPicPr>
            <p:cNvPr id="33" name="図 32">
              <a:extLst>
                <a:ext uri="{FF2B5EF4-FFF2-40B4-BE49-F238E27FC236}">
                  <a16:creationId xmlns:a16="http://schemas.microsoft.com/office/drawing/2014/main" id="{11634522-0D45-AD1F-B116-057F3A7B4656}"/>
                </a:ext>
              </a:extLst>
            </p:cNvPr>
            <p:cNvPicPr>
              <a:picLocks noChangeAspect="1"/>
            </p:cNvPicPr>
            <p:nvPr/>
          </p:nvPicPr>
          <p:blipFill>
            <a:blip r:embed="rId8"/>
            <a:srcRect b="37533"/>
            <a:stretch/>
          </p:blipFill>
          <p:spPr>
            <a:xfrm>
              <a:off x="8167853" y="3051365"/>
              <a:ext cx="3689185" cy="1394905"/>
            </a:xfrm>
            <a:prstGeom prst="rect">
              <a:avLst/>
            </a:prstGeom>
          </p:spPr>
        </p:pic>
        <p:sp>
          <p:nvSpPr>
            <p:cNvPr id="34" name="正方形/長方形 33">
              <a:extLst>
                <a:ext uri="{FF2B5EF4-FFF2-40B4-BE49-F238E27FC236}">
                  <a16:creationId xmlns:a16="http://schemas.microsoft.com/office/drawing/2014/main" id="{57C59080-5837-E8CF-839D-639F2F2DD38F}"/>
                </a:ext>
              </a:extLst>
            </p:cNvPr>
            <p:cNvSpPr/>
            <p:nvPr/>
          </p:nvSpPr>
          <p:spPr>
            <a:xfrm>
              <a:off x="8137003" y="3275430"/>
              <a:ext cx="420391" cy="119772"/>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0EEF2C54-6EA6-961D-5E1B-753B623B45F3}"/>
                </a:ext>
              </a:extLst>
            </p:cNvPr>
            <p:cNvSpPr/>
            <p:nvPr/>
          </p:nvSpPr>
          <p:spPr>
            <a:xfrm>
              <a:off x="8750805" y="3693016"/>
              <a:ext cx="191557" cy="119772"/>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C2F4FBA7-9D95-7A68-C7DD-9C7C8D053626}"/>
                </a:ext>
              </a:extLst>
            </p:cNvPr>
            <p:cNvSpPr/>
            <p:nvPr/>
          </p:nvSpPr>
          <p:spPr>
            <a:xfrm>
              <a:off x="9136967" y="3827830"/>
              <a:ext cx="497745" cy="42927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8C6C8A04-8114-97FB-263E-934E328AD08D}"/>
                </a:ext>
              </a:extLst>
            </p:cNvPr>
            <p:cNvSpPr/>
            <p:nvPr/>
          </p:nvSpPr>
          <p:spPr>
            <a:xfrm>
              <a:off x="9655659" y="4168293"/>
              <a:ext cx="388065" cy="10709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cxnSp>
          <p:nvCxnSpPr>
            <p:cNvPr id="41" name="コネクタ: カギ線 40">
              <a:extLst>
                <a:ext uri="{FF2B5EF4-FFF2-40B4-BE49-F238E27FC236}">
                  <a16:creationId xmlns:a16="http://schemas.microsoft.com/office/drawing/2014/main" id="{53D7118A-6BFC-BDAA-CD15-AA5B60FC3CC2}"/>
                </a:ext>
              </a:extLst>
            </p:cNvPr>
            <p:cNvCxnSpPr>
              <a:stCxn id="34" idx="3"/>
              <a:endCxn id="35" idx="0"/>
            </p:cNvCxnSpPr>
            <p:nvPr/>
          </p:nvCxnSpPr>
          <p:spPr>
            <a:xfrm>
              <a:off x="8557394" y="3335316"/>
              <a:ext cx="289189" cy="357700"/>
            </a:xfrm>
            <a:prstGeom prst="bentConnector2">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コネクタ: カギ線 41">
              <a:extLst>
                <a:ext uri="{FF2B5EF4-FFF2-40B4-BE49-F238E27FC236}">
                  <a16:creationId xmlns:a16="http://schemas.microsoft.com/office/drawing/2014/main" id="{5C469DCF-0F1E-FD7C-5AA0-595992ECFC7F}"/>
                </a:ext>
              </a:extLst>
            </p:cNvPr>
            <p:cNvCxnSpPr>
              <a:cxnSpLocks/>
              <a:stCxn id="35" idx="2"/>
              <a:endCxn id="36" idx="1"/>
            </p:cNvCxnSpPr>
            <p:nvPr/>
          </p:nvCxnSpPr>
          <p:spPr>
            <a:xfrm rot="16200000" flipH="1">
              <a:off x="8876935" y="3782436"/>
              <a:ext cx="229679" cy="290383"/>
            </a:xfrm>
            <a:prstGeom prst="bentConnector2">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id="{0DD56E28-3040-BBEF-C028-7795EC327298}"/>
                </a:ext>
              </a:extLst>
            </p:cNvPr>
            <p:cNvCxnSpPr>
              <a:cxnSpLocks/>
              <a:stCxn id="36" idx="3"/>
              <a:endCxn id="39" idx="0"/>
            </p:cNvCxnSpPr>
            <p:nvPr/>
          </p:nvCxnSpPr>
          <p:spPr>
            <a:xfrm>
              <a:off x="9634712" y="4042466"/>
              <a:ext cx="214980" cy="125827"/>
            </a:xfrm>
            <a:prstGeom prst="bentConnector2">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4" name="正方形/長方形 53">
            <a:extLst>
              <a:ext uri="{FF2B5EF4-FFF2-40B4-BE49-F238E27FC236}">
                <a16:creationId xmlns:a16="http://schemas.microsoft.com/office/drawing/2014/main" id="{7E5BBA94-80EA-064D-7DA1-1699396D3529}"/>
              </a:ext>
            </a:extLst>
          </p:cNvPr>
          <p:cNvSpPr/>
          <p:nvPr/>
        </p:nvSpPr>
        <p:spPr>
          <a:xfrm>
            <a:off x="10020887" y="5342214"/>
            <a:ext cx="901113" cy="702986"/>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7048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673C7C0-56E2-3C93-EC82-BE742AC4363B}"/>
              </a:ext>
            </a:extLst>
          </p:cNvPr>
          <p:cNvGraphicFramePr>
            <a:graphicFrameLocks noChangeAspect="1"/>
          </p:cNvGraphicFramePr>
          <p:nvPr>
            <p:custDataLst>
              <p:tags r:id="rId1"/>
            </p:custDataLst>
            <p:extLst>
              <p:ext uri="{D42A27DB-BD31-4B8C-83A1-F6EECF244321}">
                <p14:modId xmlns:p14="http://schemas.microsoft.com/office/powerpoint/2010/main" val="3664055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65368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879E7-ED29-DE63-AA43-126EF3B8F38D}"/>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8892F4B-0C36-7D0E-6026-669095C84B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6" name="think-cell data - do not delete" hidden="1">
                        <a:extLst>
                          <a:ext uri="{FF2B5EF4-FFF2-40B4-BE49-F238E27FC236}">
                            <a16:creationId xmlns:a16="http://schemas.microsoft.com/office/drawing/2014/main" id="{8BE1346F-9BB5-BA0B-C669-6E1D021C6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テキスト プレースホルダー 15">
            <a:extLst>
              <a:ext uri="{FF2B5EF4-FFF2-40B4-BE49-F238E27FC236}">
                <a16:creationId xmlns:a16="http://schemas.microsoft.com/office/drawing/2014/main" id="{F6EE3B46-E13E-0219-19A2-399C5DB7AB93}"/>
              </a:ext>
            </a:extLst>
          </p:cNvPr>
          <p:cNvSpPr>
            <a:spLocks noGrp="1"/>
          </p:cNvSpPr>
          <p:nvPr>
            <p:ph type="body" sz="quarter" idx="15"/>
          </p:nvPr>
        </p:nvSpPr>
        <p:spPr/>
        <p:txBody>
          <a:bodyPr/>
          <a:lstStyle/>
          <a:p>
            <a:endParaRPr lang="ja-JP" altLang="en-US"/>
          </a:p>
        </p:txBody>
      </p:sp>
      <p:sp>
        <p:nvSpPr>
          <p:cNvPr id="9" name="テキスト ボックス 8">
            <a:extLst>
              <a:ext uri="{FF2B5EF4-FFF2-40B4-BE49-F238E27FC236}">
                <a16:creationId xmlns:a16="http://schemas.microsoft.com/office/drawing/2014/main" id="{B2659FAE-0B62-98C3-2EAC-2520BC2310EB}"/>
              </a:ext>
            </a:extLst>
          </p:cNvPr>
          <p:cNvSpPr txBox="1"/>
          <p:nvPr/>
        </p:nvSpPr>
        <p:spPr>
          <a:xfrm>
            <a:off x="6299200" y="2491089"/>
            <a:ext cx="5354637" cy="1550031"/>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35000"/>
              </a:spcAft>
            </a:pPr>
            <a:r>
              <a:rPr lang="ja-JP" altLang="en-US" sz="2400" dirty="0"/>
              <a:t>まずは、パワポ作業を高速化するための</a:t>
            </a:r>
            <a:br>
              <a:rPr lang="en-US" altLang="ja-JP" sz="2400" dirty="0"/>
            </a:br>
            <a:r>
              <a:rPr lang="ja-JP" altLang="en-US" sz="2400" dirty="0"/>
              <a:t>ツールを整えます。</a:t>
            </a:r>
            <a:endParaRPr lang="en-US" altLang="ja-JP" sz="2400" dirty="0"/>
          </a:p>
          <a:p>
            <a:pPr>
              <a:spcBef>
                <a:spcPct val="5000"/>
              </a:spcBef>
              <a:spcAft>
                <a:spcPct val="35000"/>
              </a:spcAft>
            </a:pPr>
            <a:r>
              <a:rPr lang="ja-JP" altLang="en-US" sz="2400" dirty="0"/>
              <a:t>残念ながら、パワポの基本機能のみでは</a:t>
            </a:r>
            <a:br>
              <a:rPr lang="en-US" altLang="ja-JP" sz="2400" dirty="0"/>
            </a:br>
            <a:r>
              <a:rPr lang="ja-JP" altLang="en-US" sz="2400" dirty="0"/>
              <a:t>高速化しきるのは困難です</a:t>
            </a:r>
            <a:endParaRPr lang="en-US" altLang="ja-JP" sz="2400" dirty="0"/>
          </a:p>
        </p:txBody>
      </p:sp>
      <p:sp>
        <p:nvSpPr>
          <p:cNvPr id="18" name="テキスト ボックス 17">
            <a:extLst>
              <a:ext uri="{FF2B5EF4-FFF2-40B4-BE49-F238E27FC236}">
                <a16:creationId xmlns:a16="http://schemas.microsoft.com/office/drawing/2014/main" id="{E699192E-EF5A-185E-1A94-9D9C9855DD6E}"/>
              </a:ext>
            </a:extLst>
          </p:cNvPr>
          <p:cNvSpPr txBox="1"/>
          <p:nvPr/>
        </p:nvSpPr>
        <p:spPr>
          <a:xfrm>
            <a:off x="335280" y="3035853"/>
            <a:ext cx="5394960" cy="460502"/>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en-US" altLang="ja-JP" sz="2800" b="1" dirty="0"/>
              <a:t>1. </a:t>
            </a:r>
            <a:r>
              <a:rPr lang="en-US" altLang="ja-JP" sz="2800" b="1" dirty="0" err="1"/>
              <a:t>Xkey</a:t>
            </a:r>
            <a:r>
              <a:rPr lang="ja-JP" altLang="en-US" sz="2800" b="1" dirty="0"/>
              <a:t>のインストール</a:t>
            </a:r>
            <a:r>
              <a:rPr lang="en-US" altLang="ja-JP" sz="2800" b="1" dirty="0"/>
              <a:t>~</a:t>
            </a:r>
            <a:r>
              <a:rPr lang="ja-JP" altLang="en-US" sz="2800" b="1" dirty="0"/>
              <a:t>設定</a:t>
            </a:r>
          </a:p>
        </p:txBody>
      </p:sp>
      <p:grpSp>
        <p:nvGrpSpPr>
          <p:cNvPr id="19" name="グループ化 18">
            <a:extLst>
              <a:ext uri="{FF2B5EF4-FFF2-40B4-BE49-F238E27FC236}">
                <a16:creationId xmlns:a16="http://schemas.microsoft.com/office/drawing/2014/main" id="{BF8C634F-096D-ADEB-E5A6-B0FEA97AB1E4}"/>
              </a:ext>
            </a:extLst>
          </p:cNvPr>
          <p:cNvGrpSpPr/>
          <p:nvPr/>
        </p:nvGrpSpPr>
        <p:grpSpPr>
          <a:xfrm>
            <a:off x="335280" y="361355"/>
            <a:ext cx="2620510" cy="709865"/>
            <a:chOff x="144707" y="146447"/>
            <a:chExt cx="2620510" cy="709865"/>
          </a:xfrm>
        </p:grpSpPr>
        <p:pic>
          <p:nvPicPr>
            <p:cNvPr id="20" name="図 19" descr="光, 時計, 挿絵 が含まれている画像&#10;&#10;自動的に生成された説明">
              <a:extLst>
                <a:ext uri="{FF2B5EF4-FFF2-40B4-BE49-F238E27FC236}">
                  <a16:creationId xmlns:a16="http://schemas.microsoft.com/office/drawing/2014/main" id="{B8F9257D-61E9-E4FB-0C0D-5BEB096893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7" y="146447"/>
              <a:ext cx="709865" cy="709865"/>
            </a:xfrm>
            <a:prstGeom prst="rect">
              <a:avLst/>
            </a:prstGeom>
          </p:spPr>
        </p:pic>
        <p:pic>
          <p:nvPicPr>
            <p:cNvPr id="21" name="図 20">
              <a:extLst>
                <a:ext uri="{FF2B5EF4-FFF2-40B4-BE49-F238E27FC236}">
                  <a16:creationId xmlns:a16="http://schemas.microsoft.com/office/drawing/2014/main" id="{2D3CF0D9-10F4-B03C-9EE4-2E16D13C5E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572" y="226401"/>
              <a:ext cx="1910645" cy="549956"/>
            </a:xfrm>
            <a:prstGeom prst="rect">
              <a:avLst/>
            </a:prstGeom>
          </p:spPr>
        </p:pic>
      </p:grpSp>
    </p:spTree>
    <p:extLst>
      <p:ext uri="{BB962C8B-B14F-4D97-AF65-F5344CB8AC3E}">
        <p14:creationId xmlns:p14="http://schemas.microsoft.com/office/powerpoint/2010/main" val="237486523"/>
      </p:ext>
    </p:extLst>
  </p:cSld>
  <p:clrMapOvr>
    <a:masterClrMapping/>
  </p:clrMapOvr>
  <mc:AlternateContent xmlns:mc="http://schemas.openxmlformats.org/markup-compatibility/2006" xmlns:p14="http://schemas.microsoft.com/office/powerpoint/2010/main">
    <mc:Choice Requires="p14">
      <p:transition spd="slow" p14:dur="2000" advTm="371965"/>
    </mc:Choice>
    <mc:Fallback xmlns="">
      <p:transition spd="slow" advTm="3719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DC973CB-0A4B-5F6C-A230-D0297FF9ECF2}"/>
              </a:ext>
            </a:extLst>
          </p:cNvPr>
          <p:cNvGraphicFramePr>
            <a:graphicFrameLocks noChangeAspect="1"/>
          </p:cNvGraphicFramePr>
          <p:nvPr>
            <p:custDataLst>
              <p:tags r:id="rId1"/>
            </p:custDataLst>
            <p:extLst>
              <p:ext uri="{D42A27DB-BD31-4B8C-83A1-F6EECF244321}">
                <p14:modId xmlns:p14="http://schemas.microsoft.com/office/powerpoint/2010/main" val="1605893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DC3C5893-64A2-EDAC-578A-74A3B7644593}"/>
              </a:ext>
            </a:extLst>
          </p:cNvPr>
          <p:cNvSpPr>
            <a:spLocks noGrp="1"/>
          </p:cNvSpPr>
          <p:nvPr>
            <p:ph type="title"/>
          </p:nvPr>
        </p:nvSpPr>
        <p:spPr/>
        <p:txBody>
          <a:bodyPr vert="horz"/>
          <a:lstStyle/>
          <a:p>
            <a:r>
              <a:rPr lang="en-US" altLang="ja-JP" dirty="0"/>
              <a:t>1.1. </a:t>
            </a:r>
            <a:r>
              <a:rPr lang="en-US" altLang="ja-JP" dirty="0" err="1"/>
              <a:t>Xkey</a:t>
            </a:r>
            <a:r>
              <a:rPr lang="ja-JP" altLang="en-US" dirty="0"/>
              <a:t>のインストール</a:t>
            </a:r>
            <a:endParaRPr kumimoji="1" lang="ja-JP" altLang="en-US" dirty="0"/>
          </a:p>
        </p:txBody>
      </p:sp>
      <p:sp>
        <p:nvSpPr>
          <p:cNvPr id="3" name="テキスト プレースホルダー 2">
            <a:extLst>
              <a:ext uri="{FF2B5EF4-FFF2-40B4-BE49-F238E27FC236}">
                <a16:creationId xmlns:a16="http://schemas.microsoft.com/office/drawing/2014/main" id="{5BC4419A-4584-AD14-BAD2-7D54BD86C802}"/>
              </a:ext>
            </a:extLst>
          </p:cNvPr>
          <p:cNvSpPr>
            <a:spLocks noGrp="1"/>
          </p:cNvSpPr>
          <p:nvPr>
            <p:ph type="body" sz="quarter" idx="15"/>
          </p:nvPr>
        </p:nvSpPr>
        <p:spPr/>
        <p:txBody>
          <a:bodyPr/>
          <a:lstStyle/>
          <a:p>
            <a:endParaRPr kumimoji="1" lang="ja-JP" altLang="en-US"/>
          </a:p>
        </p:txBody>
      </p:sp>
      <p:sp>
        <p:nvSpPr>
          <p:cNvPr id="4" name="フッター プレースホルダー 3">
            <a:extLst>
              <a:ext uri="{FF2B5EF4-FFF2-40B4-BE49-F238E27FC236}">
                <a16:creationId xmlns:a16="http://schemas.microsoft.com/office/drawing/2014/main" id="{765114C2-9851-21C3-8788-186A8481DCC9}"/>
              </a:ext>
            </a:extLst>
          </p:cNvPr>
          <p:cNvSpPr>
            <a:spLocks noGrp="1"/>
          </p:cNvSpPr>
          <p:nvPr>
            <p:ph type="ftr" sz="quarter" idx="16"/>
          </p:nvPr>
        </p:nvSpPr>
        <p:spPr/>
        <p:txBody>
          <a:bodyPr/>
          <a:lstStyle/>
          <a:p>
            <a:endParaRPr lang="ja-JP" altLang="en-US" dirty="0"/>
          </a:p>
        </p:txBody>
      </p:sp>
      <p:sp>
        <p:nvSpPr>
          <p:cNvPr id="9" name="テキスト ボックス 8">
            <a:extLst>
              <a:ext uri="{FF2B5EF4-FFF2-40B4-BE49-F238E27FC236}">
                <a16:creationId xmlns:a16="http://schemas.microsoft.com/office/drawing/2014/main" id="{B75301A5-C0FD-256D-1BEA-CFF58BD6055D}"/>
              </a:ext>
            </a:extLst>
          </p:cNvPr>
          <p:cNvSpPr txBox="1">
            <a:spLocks/>
          </p:cNvSpPr>
          <p:nvPr/>
        </p:nvSpPr>
        <p:spPr>
          <a:xfrm>
            <a:off x="8402788" y="1881364"/>
            <a:ext cx="3454249" cy="737501"/>
          </a:xfrm>
          <a:prstGeom prst="rect">
            <a:avLst/>
          </a:prstGeom>
        </p:spPr>
        <p:txBody>
          <a:bodyPr vert="horz" wrap="square" lIns="36000" tIns="36000" rIns="36000" bIns="36000" rtlCol="0">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pPr>
              <a:lnSpc>
                <a:spcPct val="90000"/>
              </a:lnSpc>
              <a:spcBef>
                <a:spcPct val="5000"/>
              </a:spcBef>
              <a:spcAft>
                <a:spcPct val="5000"/>
              </a:spcAft>
            </a:pPr>
            <a:r>
              <a:rPr lang="en-US" altLang="ja-JP" sz="1800" dirty="0">
                <a:latin typeface="Candara" panose="020E0502030303020204" pitchFamily="34" charset="0"/>
                <a:ea typeface="Meiryo UI" panose="020B0604030504040204" pitchFamily="50" charset="-128"/>
              </a:rPr>
              <a:t>PowerPoint</a:t>
            </a:r>
            <a:r>
              <a:rPr lang="ja-JP" altLang="en-US" sz="1800" dirty="0">
                <a:latin typeface="Candara" panose="020E0502030303020204" pitchFamily="34" charset="0"/>
                <a:ea typeface="Meiryo UI" panose="020B0604030504040204" pitchFamily="50" charset="-128"/>
              </a:rPr>
              <a:t>を再起動し、「</a:t>
            </a:r>
            <a:r>
              <a:rPr lang="en-US" altLang="ja-JP" sz="1800" dirty="0" err="1">
                <a:latin typeface="Candara" panose="020E0502030303020204" pitchFamily="34" charset="0"/>
                <a:ea typeface="Meiryo UI" panose="020B0604030504040204" pitchFamily="50" charset="-128"/>
              </a:rPr>
              <a:t>Xkey</a:t>
            </a:r>
            <a:r>
              <a:rPr lang="ja-JP" altLang="en-US" sz="1800" dirty="0">
                <a:latin typeface="Candara" panose="020E0502030303020204" pitchFamily="34" charset="0"/>
                <a:ea typeface="Meiryo UI" panose="020B0604030504040204" pitchFamily="50" charset="-128"/>
              </a:rPr>
              <a:t>」</a:t>
            </a:r>
            <a:br>
              <a:rPr lang="en-US" altLang="ja-JP" sz="1800" dirty="0">
                <a:latin typeface="Candara" panose="020E0502030303020204" pitchFamily="34" charset="0"/>
                <a:ea typeface="Meiryo UI" panose="020B0604030504040204" pitchFamily="50" charset="-128"/>
              </a:rPr>
            </a:br>
            <a:r>
              <a:rPr lang="ja-JP" altLang="en-US" sz="1800" dirty="0">
                <a:latin typeface="Candara" panose="020E0502030303020204" pitchFamily="34" charset="0"/>
                <a:ea typeface="Meiryo UI" panose="020B0604030504040204" pitchFamily="50" charset="-128"/>
              </a:rPr>
              <a:t>リボンが表示されていることを確認する</a:t>
            </a:r>
            <a:endParaRPr lang="en-US" altLang="ja-JP" sz="1800" dirty="0">
              <a:latin typeface="Candara" panose="020E0502030303020204" pitchFamily="34" charset="0"/>
              <a:ea typeface="Meiryo UI" panose="020B0604030504040204" pitchFamily="50" charset="-128"/>
            </a:endParaRPr>
          </a:p>
        </p:txBody>
      </p:sp>
      <p:sp>
        <p:nvSpPr>
          <p:cNvPr id="10" name="テキスト ボックス 9">
            <a:extLst>
              <a:ext uri="{FF2B5EF4-FFF2-40B4-BE49-F238E27FC236}">
                <a16:creationId xmlns:a16="http://schemas.microsoft.com/office/drawing/2014/main" id="{891E01C1-2F5C-25A4-DFE7-5EAB431468E1}"/>
              </a:ext>
            </a:extLst>
          </p:cNvPr>
          <p:cNvSpPr txBox="1">
            <a:spLocks/>
          </p:cNvSpPr>
          <p:nvPr/>
        </p:nvSpPr>
        <p:spPr>
          <a:xfrm>
            <a:off x="790980" y="1901166"/>
            <a:ext cx="3293340" cy="682101"/>
          </a:xfrm>
          <a:prstGeom prst="rect">
            <a:avLst/>
          </a:prstGeom>
        </p:spPr>
        <p:txBody>
          <a:bodyPr vert="horz" wrap="square" lIns="36000" tIns="36000" rIns="36000" bIns="36000" rtlCol="0">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pPr>
              <a:lnSpc>
                <a:spcPct val="90000"/>
              </a:lnSpc>
              <a:spcBef>
                <a:spcPct val="5000"/>
              </a:spcBef>
              <a:spcAft>
                <a:spcPct val="5000"/>
              </a:spcAft>
            </a:pPr>
            <a:r>
              <a:rPr lang="en-US" altLang="ja-JP" sz="1800" dirty="0" err="1">
                <a:latin typeface="Candara" panose="020E0502030303020204" pitchFamily="34" charset="0"/>
                <a:ea typeface="Meiryo UI" panose="020B0604030504040204" pitchFamily="50" charset="-128"/>
              </a:rPr>
              <a:t>Xkey</a:t>
            </a:r>
            <a:r>
              <a:rPr lang="ja-JP" altLang="en-US" sz="1800" dirty="0">
                <a:latin typeface="Candara" panose="020E0502030303020204" pitchFamily="34" charset="0"/>
                <a:ea typeface="Meiryo UI" panose="020B0604030504040204" pitchFamily="50" charset="-128"/>
              </a:rPr>
              <a:t>をウェブサイトからダウンロードする</a:t>
            </a:r>
            <a:r>
              <a:rPr lang="en-US" altLang="ja-JP" sz="1800" dirty="0">
                <a:latin typeface="Candara" panose="020E0502030303020204" pitchFamily="34" charset="0"/>
                <a:ea typeface="Meiryo UI" panose="020B0604030504040204" pitchFamily="50" charset="-128"/>
              </a:rPr>
              <a:t>(</a:t>
            </a:r>
            <a:r>
              <a:rPr lang="en-US" altLang="ja-JP" sz="1800" dirty="0">
                <a:latin typeface="Candara" panose="020E0502030303020204" pitchFamily="34" charset="0"/>
                <a:ea typeface="Meiryo UI" panose="020B0604030504040204" pitchFamily="50" charset="-128"/>
                <a:hlinkClick r:id="rId5"/>
              </a:rPr>
              <a:t>https://xkey.infiniticlips.com/ja/download</a:t>
            </a:r>
            <a:r>
              <a:rPr lang="en-US" altLang="ja-JP" sz="1800" dirty="0">
                <a:latin typeface="Candara" panose="020E0502030303020204" pitchFamily="34" charset="0"/>
                <a:ea typeface="Meiryo UI" panose="020B0604030504040204" pitchFamily="50" charset="-128"/>
              </a:rPr>
              <a:t>)</a:t>
            </a:r>
            <a:endParaRPr lang="ja-JP" altLang="en-US" sz="1800" dirty="0">
              <a:latin typeface="Candara" panose="020E0502030303020204" pitchFamily="34" charset="0"/>
              <a:ea typeface="Meiryo UI" panose="020B0604030504040204" pitchFamily="50" charset="-128"/>
            </a:endParaRPr>
          </a:p>
        </p:txBody>
      </p:sp>
      <p:grpSp>
        <p:nvGrpSpPr>
          <p:cNvPr id="11" name="グループ化 10">
            <a:extLst>
              <a:ext uri="{FF2B5EF4-FFF2-40B4-BE49-F238E27FC236}">
                <a16:creationId xmlns:a16="http://schemas.microsoft.com/office/drawing/2014/main" id="{51A18340-BE11-6F14-8AB4-617657F40BE2}"/>
              </a:ext>
            </a:extLst>
          </p:cNvPr>
          <p:cNvGrpSpPr/>
          <p:nvPr/>
        </p:nvGrpSpPr>
        <p:grpSpPr>
          <a:xfrm>
            <a:off x="499028" y="1821881"/>
            <a:ext cx="308570" cy="369332"/>
            <a:chOff x="603250" y="1194489"/>
            <a:chExt cx="444500" cy="532029"/>
          </a:xfrm>
        </p:grpSpPr>
        <p:sp>
          <p:nvSpPr>
            <p:cNvPr id="44" name="楕円 43">
              <a:extLst>
                <a:ext uri="{FF2B5EF4-FFF2-40B4-BE49-F238E27FC236}">
                  <a16:creationId xmlns:a16="http://schemas.microsoft.com/office/drawing/2014/main" id="{DBA24329-F2B9-8A83-3DE5-738E6378E0AF}"/>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2400" b="1" dirty="0" err="1">
                <a:solidFill>
                  <a:schemeClr val="bg1"/>
                </a:solidFill>
                <a:latin typeface="Candara" panose="020E0502030303020204" pitchFamily="34" charset="0"/>
                <a:ea typeface="Meiryo UI" panose="020B0604030504040204" pitchFamily="50" charset="-128"/>
              </a:endParaRPr>
            </a:p>
          </p:txBody>
        </p:sp>
        <p:sp>
          <p:nvSpPr>
            <p:cNvPr id="45" name="正方形/長方形 44">
              <a:extLst>
                <a:ext uri="{FF2B5EF4-FFF2-40B4-BE49-F238E27FC236}">
                  <a16:creationId xmlns:a16="http://schemas.microsoft.com/office/drawing/2014/main" id="{FA74A172-6C79-16F9-2AD2-975E82D03041}"/>
                </a:ext>
              </a:extLst>
            </p:cNvPr>
            <p:cNvSpPr/>
            <p:nvPr/>
          </p:nvSpPr>
          <p:spPr>
            <a:xfrm>
              <a:off x="751612" y="1194489"/>
              <a:ext cx="147787" cy="53202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ja-JP" sz="2400" b="1" dirty="0">
                  <a:solidFill>
                    <a:srgbClr val="FFFFFF"/>
                  </a:solidFill>
                  <a:latin typeface="Candara" panose="020E0502030303020204" pitchFamily="34" charset="0"/>
                  <a:ea typeface="Meiryo UI" panose="020B0604030504040204" pitchFamily="50" charset="-128"/>
                </a:rPr>
                <a:t>1</a:t>
              </a:r>
              <a:endParaRPr kumimoji="1" lang="ja-JP" altLang="en-US" sz="2400" b="1" dirty="0" err="1">
                <a:solidFill>
                  <a:srgbClr val="FFFFFF"/>
                </a:solidFill>
                <a:latin typeface="Candara" panose="020E0502030303020204" pitchFamily="34" charset="0"/>
                <a:ea typeface="Meiryo UI" panose="020B0604030504040204" pitchFamily="50" charset="-128"/>
              </a:endParaRPr>
            </a:p>
          </p:txBody>
        </p:sp>
      </p:grpSp>
      <p:sp>
        <p:nvSpPr>
          <p:cNvPr id="40" name="テキスト ボックス 39">
            <a:extLst>
              <a:ext uri="{FF2B5EF4-FFF2-40B4-BE49-F238E27FC236}">
                <a16:creationId xmlns:a16="http://schemas.microsoft.com/office/drawing/2014/main" id="{D643FD3C-FA56-512E-1716-20478FD04A14}"/>
              </a:ext>
            </a:extLst>
          </p:cNvPr>
          <p:cNvSpPr txBox="1">
            <a:spLocks/>
          </p:cNvSpPr>
          <p:nvPr/>
        </p:nvSpPr>
        <p:spPr>
          <a:xfrm>
            <a:off x="4596884" y="1901166"/>
            <a:ext cx="3293340" cy="834450"/>
          </a:xfrm>
          <a:prstGeom prst="rect">
            <a:avLst/>
          </a:prstGeom>
        </p:spPr>
        <p:txBody>
          <a:bodyPr vert="horz" wrap="square" lIns="36000" tIns="36000" rIns="36000" bIns="36000" rtlCol="0">
            <a:noAutofit/>
          </a:bodyPr>
          <a:lstStyle>
            <a:lvl1pPr lvl="0" indent="0" defTabSz="1320759">
              <a:lnSpc>
                <a:spcPts val="1300"/>
              </a:lnSpc>
              <a:spcBef>
                <a:spcPts val="0"/>
              </a:spcBef>
              <a:spcAft>
                <a:spcPct val="0"/>
              </a:spcAft>
              <a:buFont typeface="游ゴシック Medium" panose="020B0500000000000000" pitchFamily="50" charset="-128"/>
              <a:buNone/>
              <a:defRPr lang="ja-JP" altLang="en-US" sz="1100" dirty="0" smtClean="0">
                <a:latin typeface="ＭＳ Ｐゴシック" panose="020B0600070205080204" pitchFamily="50" charset="-128"/>
                <a:ea typeface="ＭＳ Ｐゴシック" panose="020B0600070205080204" pitchFamily="50" charset="-128"/>
              </a:defRPr>
            </a:lvl1pPr>
            <a:lvl2pPr marL="197197" lvl="1" indent="-197197"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2pPr>
            <a:lvl3pPr marL="457586" lvl="2"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3pPr>
            <a:lvl4pPr marL="717578" lvl="3"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4pPr>
            <a:lvl5pPr marL="977570" lvl="4" indent="-197594" defTabSz="1320759">
              <a:lnSpc>
                <a:spcPts val="1300"/>
              </a:lnSpc>
              <a:spcBef>
                <a:spcPts val="0"/>
              </a:spcBef>
              <a:spcAft>
                <a:spcPct val="0"/>
              </a:spcAft>
              <a:buFont typeface="游ゴシック Medium" panose="020B0500000000000000" pitchFamily="50" charset="-128"/>
              <a:buChar char="•"/>
              <a:defRPr lang="ja-JP" altLang="en-US" sz="1100" dirty="0">
                <a:latin typeface="ＭＳ Ｐゴシック" panose="020B0600070205080204" pitchFamily="50" charset="-128"/>
                <a:ea typeface="ＭＳ Ｐゴシック" panose="020B0600070205080204" pitchFamily="50" charset="-128"/>
              </a:defRPr>
            </a:lvl5pPr>
            <a:lvl6pPr marL="3632088" indent="-330190" defTabSz="1320759">
              <a:lnSpc>
                <a:spcPct val="90000"/>
              </a:lnSpc>
              <a:spcBef>
                <a:spcPts val="722"/>
              </a:spcBef>
              <a:buFont typeface="Arial" panose="020B0604020202020204" pitchFamily="34" charset="0"/>
              <a:buChar char="•"/>
              <a:defRPr sz="2600"/>
            </a:lvl6pPr>
            <a:lvl7pPr marL="4292468" indent="-330190" defTabSz="1320759">
              <a:lnSpc>
                <a:spcPct val="90000"/>
              </a:lnSpc>
              <a:spcBef>
                <a:spcPts val="722"/>
              </a:spcBef>
              <a:buFont typeface="Arial" panose="020B0604020202020204" pitchFamily="34" charset="0"/>
              <a:buChar char="•"/>
              <a:defRPr sz="2600"/>
            </a:lvl7pPr>
            <a:lvl8pPr marL="4952848" indent="-330190" defTabSz="1320759">
              <a:lnSpc>
                <a:spcPct val="90000"/>
              </a:lnSpc>
              <a:spcBef>
                <a:spcPts val="722"/>
              </a:spcBef>
              <a:buFont typeface="Arial" panose="020B0604020202020204" pitchFamily="34" charset="0"/>
              <a:buChar char="•"/>
              <a:defRPr sz="2600"/>
            </a:lvl8pPr>
            <a:lvl9pPr marL="5613227" indent="-330190" defTabSz="1320759">
              <a:lnSpc>
                <a:spcPct val="90000"/>
              </a:lnSpc>
              <a:spcBef>
                <a:spcPts val="722"/>
              </a:spcBef>
              <a:buFont typeface="Arial" panose="020B0604020202020204" pitchFamily="34" charset="0"/>
              <a:buChar char="•"/>
              <a:defRPr sz="2600"/>
            </a:lvl9pPr>
          </a:lstStyle>
          <a:p>
            <a:pPr>
              <a:lnSpc>
                <a:spcPct val="90000"/>
              </a:lnSpc>
              <a:spcBef>
                <a:spcPct val="5000"/>
              </a:spcBef>
              <a:spcAft>
                <a:spcPct val="5000"/>
              </a:spcAft>
            </a:pPr>
            <a:r>
              <a:rPr lang="ja-JP" altLang="en-US" sz="1800" dirty="0">
                <a:latin typeface="Candara" panose="020E0502030303020204" pitchFamily="34" charset="0"/>
                <a:ea typeface="Meiryo UI" panose="020B0604030504040204" pitchFamily="50" charset="-128"/>
              </a:rPr>
              <a:t>ダウンロードフォルダに保存される</a:t>
            </a:r>
            <a:r>
              <a:rPr lang="en-US" altLang="ja-JP" sz="1800" dirty="0">
                <a:latin typeface="Candara" panose="020E0502030303020204" pitchFamily="34" charset="0"/>
                <a:ea typeface="Meiryo UI" panose="020B0604030504040204" pitchFamily="50" charset="-128"/>
              </a:rPr>
              <a:t>setup.exe</a:t>
            </a:r>
            <a:r>
              <a:rPr lang="ja-JP" altLang="en-US" sz="1800" dirty="0">
                <a:latin typeface="Candara" panose="020E0502030303020204" pitchFamily="34" charset="0"/>
                <a:ea typeface="Meiryo UI" panose="020B0604030504040204" pitchFamily="50" charset="-128"/>
              </a:rPr>
              <a:t>をダブルクリックして実行する</a:t>
            </a:r>
          </a:p>
        </p:txBody>
      </p:sp>
      <p:grpSp>
        <p:nvGrpSpPr>
          <p:cNvPr id="41" name="グループ化 40">
            <a:extLst>
              <a:ext uri="{FF2B5EF4-FFF2-40B4-BE49-F238E27FC236}">
                <a16:creationId xmlns:a16="http://schemas.microsoft.com/office/drawing/2014/main" id="{32C78F44-9784-3BEB-29C5-C2BBC5723E6C}"/>
              </a:ext>
            </a:extLst>
          </p:cNvPr>
          <p:cNvGrpSpPr/>
          <p:nvPr/>
        </p:nvGrpSpPr>
        <p:grpSpPr>
          <a:xfrm>
            <a:off x="4342049" y="1821881"/>
            <a:ext cx="308570" cy="369332"/>
            <a:chOff x="1047750" y="1194489"/>
            <a:chExt cx="444500" cy="532029"/>
          </a:xfrm>
        </p:grpSpPr>
        <p:sp>
          <p:nvSpPr>
            <p:cNvPr id="42" name="楕円 41">
              <a:extLst>
                <a:ext uri="{FF2B5EF4-FFF2-40B4-BE49-F238E27FC236}">
                  <a16:creationId xmlns:a16="http://schemas.microsoft.com/office/drawing/2014/main" id="{0F5CA52D-6BAA-C95D-AB0A-9F096A80CBF0}"/>
                </a:ext>
              </a:extLst>
            </p:cNvPr>
            <p:cNvSpPr/>
            <p:nvPr/>
          </p:nvSpPr>
          <p:spPr>
            <a:xfrm>
              <a:off x="10477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2400" b="1" dirty="0" err="1">
                <a:solidFill>
                  <a:schemeClr val="bg1"/>
                </a:solidFill>
                <a:latin typeface="Candara" panose="020E0502030303020204" pitchFamily="34" charset="0"/>
                <a:ea typeface="Meiryo UI" panose="020B0604030504040204" pitchFamily="50" charset="-128"/>
              </a:endParaRPr>
            </a:p>
          </p:txBody>
        </p:sp>
        <p:sp>
          <p:nvSpPr>
            <p:cNvPr id="43" name="正方形/長方形 42">
              <a:extLst>
                <a:ext uri="{FF2B5EF4-FFF2-40B4-BE49-F238E27FC236}">
                  <a16:creationId xmlns:a16="http://schemas.microsoft.com/office/drawing/2014/main" id="{640AFB2B-EA37-F76E-2953-00D3D7062624}"/>
                </a:ext>
              </a:extLst>
            </p:cNvPr>
            <p:cNvSpPr/>
            <p:nvPr/>
          </p:nvSpPr>
          <p:spPr>
            <a:xfrm>
              <a:off x="1163778" y="1194489"/>
              <a:ext cx="212443" cy="53202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ja-JP" sz="2400" b="1" dirty="0">
                  <a:solidFill>
                    <a:srgbClr val="FFFFFF"/>
                  </a:solidFill>
                  <a:latin typeface="Candara" panose="020E0502030303020204" pitchFamily="34" charset="0"/>
                  <a:ea typeface="Meiryo UI" panose="020B0604030504040204" pitchFamily="50" charset="-128"/>
                </a:rPr>
                <a:t>2</a:t>
              </a:r>
              <a:endParaRPr kumimoji="1" lang="ja-JP" altLang="en-US" sz="2400" b="1" dirty="0" err="1">
                <a:solidFill>
                  <a:srgbClr val="FFFFFF"/>
                </a:solidFill>
                <a:latin typeface="Candara" panose="020E0502030303020204" pitchFamily="34" charset="0"/>
                <a:ea typeface="Meiryo UI" panose="020B0604030504040204" pitchFamily="50" charset="-128"/>
              </a:endParaRPr>
            </a:p>
          </p:txBody>
        </p:sp>
      </p:grpSp>
      <p:grpSp>
        <p:nvGrpSpPr>
          <p:cNvPr id="14" name="グループ化 13">
            <a:extLst>
              <a:ext uri="{FF2B5EF4-FFF2-40B4-BE49-F238E27FC236}">
                <a16:creationId xmlns:a16="http://schemas.microsoft.com/office/drawing/2014/main" id="{5C4D3BBC-5A37-766F-79D7-B85C6BB10266}"/>
              </a:ext>
            </a:extLst>
          </p:cNvPr>
          <p:cNvGrpSpPr/>
          <p:nvPr/>
        </p:nvGrpSpPr>
        <p:grpSpPr>
          <a:xfrm>
            <a:off x="5235349" y="3212131"/>
            <a:ext cx="1325471" cy="1091772"/>
            <a:chOff x="2330169" y="5500850"/>
            <a:chExt cx="786411" cy="647756"/>
          </a:xfrm>
        </p:grpSpPr>
        <p:pic>
          <p:nvPicPr>
            <p:cNvPr id="38" name="図 37">
              <a:extLst>
                <a:ext uri="{FF2B5EF4-FFF2-40B4-BE49-F238E27FC236}">
                  <a16:creationId xmlns:a16="http://schemas.microsoft.com/office/drawing/2014/main" id="{96108485-59C0-2CE5-5970-CC9C3BCF582D}"/>
                </a:ext>
              </a:extLst>
            </p:cNvPr>
            <p:cNvPicPr>
              <a:picLocks noChangeAspect="1"/>
            </p:cNvPicPr>
            <p:nvPr/>
          </p:nvPicPr>
          <p:blipFill>
            <a:blip r:embed="rId6"/>
            <a:stretch>
              <a:fillRect/>
            </a:stretch>
          </p:blipFill>
          <p:spPr>
            <a:xfrm>
              <a:off x="2330169" y="5500850"/>
              <a:ext cx="624894" cy="647756"/>
            </a:xfrm>
            <a:prstGeom prst="rect">
              <a:avLst/>
            </a:prstGeom>
          </p:spPr>
        </p:pic>
        <p:pic>
          <p:nvPicPr>
            <p:cNvPr id="39" name="Picture 2" descr="カーソル」アイコン・イラストのフリー素材（商用可）">
              <a:extLst>
                <a:ext uri="{FF2B5EF4-FFF2-40B4-BE49-F238E27FC236}">
                  <a16:creationId xmlns:a16="http://schemas.microsoft.com/office/drawing/2014/main" id="{06AE9412-446D-3285-CBAA-CDD7AC6AA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358" y="5730304"/>
              <a:ext cx="470222" cy="393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グループ化 23">
            <a:extLst>
              <a:ext uri="{FF2B5EF4-FFF2-40B4-BE49-F238E27FC236}">
                <a16:creationId xmlns:a16="http://schemas.microsoft.com/office/drawing/2014/main" id="{47C0049C-BE0C-E5DA-72C1-C71807BFC6B7}"/>
              </a:ext>
            </a:extLst>
          </p:cNvPr>
          <p:cNvGrpSpPr/>
          <p:nvPr/>
        </p:nvGrpSpPr>
        <p:grpSpPr>
          <a:xfrm>
            <a:off x="3069647" y="4042756"/>
            <a:ext cx="210757" cy="246221"/>
            <a:chOff x="3422174" y="4577136"/>
            <a:chExt cx="210757" cy="246221"/>
          </a:xfrm>
        </p:grpSpPr>
        <p:sp>
          <p:nvSpPr>
            <p:cNvPr id="25" name="楕円 24">
              <a:extLst>
                <a:ext uri="{FF2B5EF4-FFF2-40B4-BE49-F238E27FC236}">
                  <a16:creationId xmlns:a16="http://schemas.microsoft.com/office/drawing/2014/main" id="{00EF13A0-A679-3251-5B87-F2D6CFD9858E}"/>
                </a:ext>
              </a:extLst>
            </p:cNvPr>
            <p:cNvSpPr/>
            <p:nvPr/>
          </p:nvSpPr>
          <p:spPr>
            <a:xfrm>
              <a:off x="3422174" y="4594867"/>
              <a:ext cx="210757" cy="210757"/>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sp>
          <p:nvSpPr>
            <p:cNvPr id="26" name="正方形/長方形 25">
              <a:extLst>
                <a:ext uri="{FF2B5EF4-FFF2-40B4-BE49-F238E27FC236}">
                  <a16:creationId xmlns:a16="http://schemas.microsoft.com/office/drawing/2014/main" id="{74B79B4E-A910-CD4B-74E9-9D1A49758F7A}"/>
                </a:ext>
              </a:extLst>
            </p:cNvPr>
            <p:cNvSpPr/>
            <p:nvPr/>
          </p:nvSpPr>
          <p:spPr>
            <a:xfrm>
              <a:off x="3478660" y="4577136"/>
              <a:ext cx="97784" cy="24622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altLang="ja-JP" sz="1600" b="1" dirty="0">
                  <a:solidFill>
                    <a:srgbClr val="FFFFFF"/>
                  </a:solidFill>
                  <a:latin typeface="Candara" panose="020E0502030303020204" pitchFamily="34" charset="0"/>
                  <a:ea typeface="Meiryo UI" panose="020B0604030504040204" pitchFamily="50" charset="-128"/>
                </a:rPr>
                <a:t>5</a:t>
              </a:r>
              <a:endParaRPr kumimoji="1" lang="ja-JP" altLang="en-US" sz="1600" b="1" dirty="0" err="1">
                <a:solidFill>
                  <a:srgbClr val="FFFFFF"/>
                </a:solidFill>
                <a:latin typeface="Candara" panose="020E0502030303020204" pitchFamily="34" charset="0"/>
                <a:ea typeface="Meiryo UI" panose="020B0604030504040204" pitchFamily="50" charset="-128"/>
              </a:endParaRPr>
            </a:p>
          </p:txBody>
        </p:sp>
      </p:grpSp>
      <p:pic>
        <p:nvPicPr>
          <p:cNvPr id="47" name="図 46">
            <a:extLst>
              <a:ext uri="{FF2B5EF4-FFF2-40B4-BE49-F238E27FC236}">
                <a16:creationId xmlns:a16="http://schemas.microsoft.com/office/drawing/2014/main" id="{F93D58E5-F26A-9FEE-DC11-E4F917E15336}"/>
              </a:ext>
            </a:extLst>
          </p:cNvPr>
          <p:cNvPicPr>
            <a:picLocks noChangeAspect="1"/>
          </p:cNvPicPr>
          <p:nvPr/>
        </p:nvPicPr>
        <p:blipFill>
          <a:blip r:embed="rId8"/>
          <a:stretch>
            <a:fillRect/>
          </a:stretch>
        </p:blipFill>
        <p:spPr>
          <a:xfrm>
            <a:off x="628281" y="3148233"/>
            <a:ext cx="3417939" cy="2304125"/>
          </a:xfrm>
          <a:prstGeom prst="rect">
            <a:avLst/>
          </a:prstGeom>
        </p:spPr>
      </p:pic>
      <p:sp>
        <p:nvSpPr>
          <p:cNvPr id="23" name="四角形: 角を丸くする 22">
            <a:extLst>
              <a:ext uri="{FF2B5EF4-FFF2-40B4-BE49-F238E27FC236}">
                <a16:creationId xmlns:a16="http://schemas.microsoft.com/office/drawing/2014/main" id="{657EA22C-7614-1A55-25F3-489058B6F723}"/>
              </a:ext>
            </a:extLst>
          </p:cNvPr>
          <p:cNvSpPr/>
          <p:nvPr/>
        </p:nvSpPr>
        <p:spPr>
          <a:xfrm>
            <a:off x="1951084" y="4221531"/>
            <a:ext cx="792115" cy="270035"/>
          </a:xfrm>
          <a:prstGeom prst="roundRect">
            <a:avLst/>
          </a:prstGeom>
          <a:noFill/>
          <a:ln w="38100" cap="flat" cmpd="sng" algn="ctr">
            <a:solidFill>
              <a:srgbClr val="FF000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nvGrpSpPr>
          <p:cNvPr id="49" name="グループ化 48">
            <a:extLst>
              <a:ext uri="{FF2B5EF4-FFF2-40B4-BE49-F238E27FC236}">
                <a16:creationId xmlns:a16="http://schemas.microsoft.com/office/drawing/2014/main" id="{E7B65C8B-3217-3BB1-90D2-6942500EAB72}"/>
              </a:ext>
            </a:extLst>
          </p:cNvPr>
          <p:cNvGrpSpPr/>
          <p:nvPr/>
        </p:nvGrpSpPr>
        <p:grpSpPr>
          <a:xfrm>
            <a:off x="8121569" y="1821881"/>
            <a:ext cx="308570" cy="369332"/>
            <a:chOff x="1047750" y="1194489"/>
            <a:chExt cx="444500" cy="532029"/>
          </a:xfrm>
        </p:grpSpPr>
        <p:sp>
          <p:nvSpPr>
            <p:cNvPr id="50" name="楕円 49">
              <a:extLst>
                <a:ext uri="{FF2B5EF4-FFF2-40B4-BE49-F238E27FC236}">
                  <a16:creationId xmlns:a16="http://schemas.microsoft.com/office/drawing/2014/main" id="{2B603656-8763-3EB8-3213-3BD1676F9F35}"/>
                </a:ext>
              </a:extLst>
            </p:cNvPr>
            <p:cNvSpPr/>
            <p:nvPr/>
          </p:nvSpPr>
          <p:spPr>
            <a:xfrm>
              <a:off x="10477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2400" b="1" dirty="0" err="1">
                <a:solidFill>
                  <a:schemeClr val="bg1"/>
                </a:solidFill>
                <a:latin typeface="Candara" panose="020E0502030303020204" pitchFamily="34" charset="0"/>
                <a:ea typeface="Meiryo UI" panose="020B0604030504040204" pitchFamily="50" charset="-128"/>
              </a:endParaRPr>
            </a:p>
          </p:txBody>
        </p:sp>
        <p:sp>
          <p:nvSpPr>
            <p:cNvPr id="51" name="正方形/長方形 50">
              <a:extLst>
                <a:ext uri="{FF2B5EF4-FFF2-40B4-BE49-F238E27FC236}">
                  <a16:creationId xmlns:a16="http://schemas.microsoft.com/office/drawing/2014/main" id="{1C1DC540-98BD-6360-6422-93B70B3E8590}"/>
                </a:ext>
              </a:extLst>
            </p:cNvPr>
            <p:cNvSpPr/>
            <p:nvPr/>
          </p:nvSpPr>
          <p:spPr>
            <a:xfrm>
              <a:off x="1166087" y="1194489"/>
              <a:ext cx="207825" cy="53202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altLang="ja-JP" sz="2400" b="1" dirty="0">
                  <a:solidFill>
                    <a:srgbClr val="FFFFFF"/>
                  </a:solidFill>
                  <a:latin typeface="Candara" panose="020E0502030303020204" pitchFamily="34" charset="0"/>
                  <a:ea typeface="Meiryo UI" panose="020B0604030504040204" pitchFamily="50" charset="-128"/>
                </a:rPr>
                <a:t>3</a:t>
              </a:r>
              <a:endParaRPr kumimoji="1" lang="ja-JP" altLang="en-US" sz="2400" b="1" dirty="0" err="1">
                <a:solidFill>
                  <a:srgbClr val="FFFFFF"/>
                </a:solidFill>
                <a:latin typeface="Candara" panose="020E0502030303020204" pitchFamily="34" charset="0"/>
                <a:ea typeface="Meiryo UI" panose="020B0604030504040204" pitchFamily="50" charset="-128"/>
              </a:endParaRPr>
            </a:p>
          </p:txBody>
        </p:sp>
      </p:grpSp>
      <p:grpSp>
        <p:nvGrpSpPr>
          <p:cNvPr id="16" name="グループ化 15">
            <a:extLst>
              <a:ext uri="{FF2B5EF4-FFF2-40B4-BE49-F238E27FC236}">
                <a16:creationId xmlns:a16="http://schemas.microsoft.com/office/drawing/2014/main" id="{7E9B6BC7-56E0-12A0-EE65-534690972EA9}"/>
              </a:ext>
            </a:extLst>
          </p:cNvPr>
          <p:cNvGrpSpPr/>
          <p:nvPr/>
        </p:nvGrpSpPr>
        <p:grpSpPr>
          <a:xfrm>
            <a:off x="8317904" y="3126058"/>
            <a:ext cx="3439756" cy="1415462"/>
            <a:chOff x="8317904" y="2689178"/>
            <a:chExt cx="3439756" cy="1415462"/>
          </a:xfrm>
        </p:grpSpPr>
        <p:pic>
          <p:nvPicPr>
            <p:cNvPr id="22" name="図 21">
              <a:extLst>
                <a:ext uri="{FF2B5EF4-FFF2-40B4-BE49-F238E27FC236}">
                  <a16:creationId xmlns:a16="http://schemas.microsoft.com/office/drawing/2014/main" id="{54B02203-E3D4-A63C-8AA4-8E76D3CE2E1D}"/>
                </a:ext>
              </a:extLst>
            </p:cNvPr>
            <p:cNvPicPr>
              <a:picLocks noChangeAspect="1"/>
            </p:cNvPicPr>
            <p:nvPr/>
          </p:nvPicPr>
          <p:blipFill>
            <a:blip r:embed="rId9"/>
            <a:stretch>
              <a:fillRect/>
            </a:stretch>
          </p:blipFill>
          <p:spPr>
            <a:xfrm>
              <a:off x="8317904" y="2689178"/>
              <a:ext cx="3413172" cy="1415462"/>
            </a:xfrm>
            <a:prstGeom prst="rect">
              <a:avLst/>
            </a:prstGeom>
          </p:spPr>
        </p:pic>
        <p:sp>
          <p:nvSpPr>
            <p:cNvPr id="53" name="四角形: 角を丸くする 52">
              <a:extLst>
                <a:ext uri="{FF2B5EF4-FFF2-40B4-BE49-F238E27FC236}">
                  <a16:creationId xmlns:a16="http://schemas.microsoft.com/office/drawing/2014/main" id="{D086AB91-7CEB-F73C-DF6C-1E9A8EF662DD}"/>
                </a:ext>
              </a:extLst>
            </p:cNvPr>
            <p:cNvSpPr/>
            <p:nvPr/>
          </p:nvSpPr>
          <p:spPr>
            <a:xfrm>
              <a:off x="11064923" y="2694144"/>
              <a:ext cx="692737" cy="391956"/>
            </a:xfrm>
            <a:prstGeom prst="roundRect">
              <a:avLst/>
            </a:prstGeom>
            <a:noFill/>
            <a:ln w="38100" cap="flat" cmpd="sng" algn="ctr">
              <a:solidFill>
                <a:srgbClr val="FF0000"/>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spTree>
    <p:extLst>
      <p:ext uri="{BB962C8B-B14F-4D97-AF65-F5344CB8AC3E}">
        <p14:creationId xmlns:p14="http://schemas.microsoft.com/office/powerpoint/2010/main" val="2184795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89522B3-3CF0-4E44-9EFE-56AC184D4ADD}"/>
              </a:ext>
            </a:extLst>
          </p:cNvPr>
          <p:cNvGraphicFramePr>
            <a:graphicFrameLocks noChangeAspect="1"/>
          </p:cNvGraphicFramePr>
          <p:nvPr>
            <p:custDataLst>
              <p:tags r:id="rId1"/>
            </p:custDataLst>
            <p:extLst>
              <p:ext uri="{D42A27DB-BD31-4B8C-83A1-F6EECF244321}">
                <p14:modId xmlns:p14="http://schemas.microsoft.com/office/powerpoint/2010/main" val="712231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176B88E0-00DA-6835-4F01-AF494AFEDB47}"/>
              </a:ext>
            </a:extLst>
          </p:cNvPr>
          <p:cNvSpPr>
            <a:spLocks noGrp="1"/>
          </p:cNvSpPr>
          <p:nvPr>
            <p:ph type="title"/>
          </p:nvPr>
        </p:nvSpPr>
        <p:spPr>
          <a:xfrm>
            <a:off x="348613" y="332656"/>
            <a:ext cx="11520000" cy="539998"/>
          </a:xfrm>
        </p:spPr>
        <p:txBody>
          <a:bodyPr vert="horz"/>
          <a:lstStyle/>
          <a:p>
            <a:r>
              <a:rPr lang="en-US" altLang="ja-JP" dirty="0"/>
              <a:t>1.2. </a:t>
            </a:r>
            <a:r>
              <a:rPr lang="en-US" altLang="ja-JP" dirty="0" err="1"/>
              <a:t>Xkey</a:t>
            </a:r>
            <a:r>
              <a:rPr lang="ja-JP" altLang="en-US" dirty="0"/>
              <a:t>のライセンスの有効化：</a:t>
            </a:r>
            <a:r>
              <a:rPr lang="en-US" altLang="ja-JP" dirty="0"/>
              <a:t>1</a:t>
            </a:r>
            <a:r>
              <a:rPr lang="ja-JP" altLang="en-US" dirty="0"/>
              <a:t>カ月間の無料トライアル期間が過ぎたら、サインアップし製品版を購入</a:t>
            </a:r>
            <a:br>
              <a:rPr lang="en-US" altLang="ja-JP" dirty="0"/>
            </a:br>
            <a:r>
              <a:rPr lang="ja-JP" altLang="en-US" dirty="0"/>
              <a:t>してください</a:t>
            </a:r>
          </a:p>
        </p:txBody>
      </p:sp>
      <p:sp>
        <p:nvSpPr>
          <p:cNvPr id="147" name="テキスト プレースホルダー 146">
            <a:extLst>
              <a:ext uri="{FF2B5EF4-FFF2-40B4-BE49-F238E27FC236}">
                <a16:creationId xmlns:a16="http://schemas.microsoft.com/office/drawing/2014/main" id="{B092D307-056E-3524-ADD5-A0851EBF2A72}"/>
              </a:ext>
            </a:extLst>
          </p:cNvPr>
          <p:cNvSpPr>
            <a:spLocks noGrp="1"/>
          </p:cNvSpPr>
          <p:nvPr>
            <p:ph type="body" sz="quarter" idx="15"/>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1521892D-34CB-F32D-F70F-5C438B8D626A}"/>
              </a:ext>
            </a:extLst>
          </p:cNvPr>
          <p:cNvSpPr>
            <a:spLocks noGrp="1"/>
          </p:cNvSpPr>
          <p:nvPr>
            <p:ph type="ftr" sz="quarter" idx="16"/>
          </p:nvPr>
        </p:nvSpPr>
        <p:spPr>
          <a:xfrm>
            <a:off x="344488" y="6499992"/>
            <a:ext cx="9540000" cy="194400"/>
          </a:xfrm>
        </p:spPr>
        <p:txBody>
          <a:bodyPr/>
          <a:lstStyle/>
          <a:p>
            <a:endParaRPr lang="ja-JP" altLang="en-US" dirty="0"/>
          </a:p>
        </p:txBody>
      </p:sp>
      <p:grpSp>
        <p:nvGrpSpPr>
          <p:cNvPr id="111" name="グループ化 110">
            <a:extLst>
              <a:ext uri="{FF2B5EF4-FFF2-40B4-BE49-F238E27FC236}">
                <a16:creationId xmlns:a16="http://schemas.microsoft.com/office/drawing/2014/main" id="{D17A32C8-E066-F614-2310-DAEBAEA5C42F}"/>
              </a:ext>
            </a:extLst>
          </p:cNvPr>
          <p:cNvGrpSpPr/>
          <p:nvPr/>
        </p:nvGrpSpPr>
        <p:grpSpPr>
          <a:xfrm>
            <a:off x="2431688" y="2771391"/>
            <a:ext cx="3415811" cy="1823980"/>
            <a:chOff x="418573" y="2077720"/>
            <a:chExt cx="3415811" cy="1823980"/>
          </a:xfrm>
        </p:grpSpPr>
        <p:grpSp>
          <p:nvGrpSpPr>
            <p:cNvPr id="88" name="グループ化 87">
              <a:extLst>
                <a:ext uri="{FF2B5EF4-FFF2-40B4-BE49-F238E27FC236}">
                  <a16:creationId xmlns:a16="http://schemas.microsoft.com/office/drawing/2014/main" id="{27023A72-2538-E934-3570-D1D02B9F32B4}"/>
                </a:ext>
              </a:extLst>
            </p:cNvPr>
            <p:cNvGrpSpPr/>
            <p:nvPr/>
          </p:nvGrpSpPr>
          <p:grpSpPr>
            <a:xfrm>
              <a:off x="418573" y="2120392"/>
              <a:ext cx="3371030" cy="1781308"/>
              <a:chOff x="418573" y="2356612"/>
              <a:chExt cx="3371030" cy="1781308"/>
            </a:xfrm>
          </p:grpSpPr>
          <p:pic>
            <p:nvPicPr>
              <p:cNvPr id="41" name="図 40">
                <a:extLst>
                  <a:ext uri="{FF2B5EF4-FFF2-40B4-BE49-F238E27FC236}">
                    <a16:creationId xmlns:a16="http://schemas.microsoft.com/office/drawing/2014/main" id="{D9FC4BD6-02EF-035B-4BB5-45C44C229CE7}"/>
                  </a:ext>
                </a:extLst>
              </p:cNvPr>
              <p:cNvPicPr>
                <a:picLocks noChangeAspect="1"/>
              </p:cNvPicPr>
              <p:nvPr/>
            </p:nvPicPr>
            <p:blipFill>
              <a:blip r:embed="rId5"/>
              <a:stretch>
                <a:fillRect/>
              </a:stretch>
            </p:blipFill>
            <p:spPr>
              <a:xfrm>
                <a:off x="418573" y="2356612"/>
                <a:ext cx="3371030" cy="1781308"/>
              </a:xfrm>
              <a:prstGeom prst="rect">
                <a:avLst/>
              </a:prstGeom>
              <a:ln w="9525">
                <a:solidFill>
                  <a:prstClr val="black"/>
                </a:solidFill>
              </a:ln>
            </p:spPr>
          </p:pic>
          <p:pic>
            <p:nvPicPr>
              <p:cNvPr id="52" name="図 51">
                <a:extLst>
                  <a:ext uri="{FF2B5EF4-FFF2-40B4-BE49-F238E27FC236}">
                    <a16:creationId xmlns:a16="http://schemas.microsoft.com/office/drawing/2014/main" id="{2FA60D3F-ECCD-A439-3CCC-FB2EF42C20AB}"/>
                  </a:ext>
                </a:extLst>
              </p:cNvPr>
              <p:cNvPicPr>
                <a:picLocks noChangeAspect="1"/>
              </p:cNvPicPr>
              <p:nvPr/>
            </p:nvPicPr>
            <p:blipFill>
              <a:blip r:embed="rId6"/>
              <a:srcRect l="82445" t="4568" b="89630"/>
              <a:stretch/>
            </p:blipFill>
            <p:spPr>
              <a:xfrm>
                <a:off x="3041047" y="2356612"/>
                <a:ext cx="748556" cy="169332"/>
              </a:xfrm>
              <a:prstGeom prst="rect">
                <a:avLst/>
              </a:prstGeom>
              <a:ln w="38100">
                <a:noFill/>
              </a:ln>
              <a:extLst>
                <a:ext uri="{91240B29-F687-4F45-9708-019B960494DF}">
                  <a14:hiddenLine xmlns:a14="http://schemas.microsoft.com/office/drawing/2010/main" w="3175">
                    <a:solidFill>
                      <a:prstClr val="black"/>
                    </a:solidFill>
                  </a14:hiddenLine>
                </a:ext>
              </a:extLst>
            </p:spPr>
          </p:pic>
        </p:grpSp>
        <p:sp>
          <p:nvSpPr>
            <p:cNvPr id="42" name="四角形: 角を丸くする 41">
              <a:extLst>
                <a:ext uri="{FF2B5EF4-FFF2-40B4-BE49-F238E27FC236}">
                  <a16:creationId xmlns:a16="http://schemas.microsoft.com/office/drawing/2014/main" id="{E67E5F9E-C337-DF32-F683-0A662E93C50E}"/>
                </a:ext>
              </a:extLst>
            </p:cNvPr>
            <p:cNvSpPr/>
            <p:nvPr/>
          </p:nvSpPr>
          <p:spPr>
            <a:xfrm>
              <a:off x="3454829" y="2077720"/>
              <a:ext cx="379555" cy="250190"/>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sp>
        <p:nvSpPr>
          <p:cNvPr id="44" name="テキスト ボックス 43">
            <a:extLst>
              <a:ext uri="{FF2B5EF4-FFF2-40B4-BE49-F238E27FC236}">
                <a16:creationId xmlns:a16="http://schemas.microsoft.com/office/drawing/2014/main" id="{712ACE28-A40B-55D9-AEB0-D6C77A321724}"/>
              </a:ext>
            </a:extLst>
          </p:cNvPr>
          <p:cNvSpPr txBox="1">
            <a:spLocks/>
          </p:cNvSpPr>
          <p:nvPr/>
        </p:nvSpPr>
        <p:spPr>
          <a:xfrm>
            <a:off x="566928" y="2771391"/>
            <a:ext cx="1553274" cy="460512"/>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400" dirty="0">
                <a:latin typeface="Candara" panose="020E0502030303020204" pitchFamily="34" charset="0"/>
                <a:ea typeface="Meiryo UI" panose="020B0604030504040204" pitchFamily="50" charset="-128"/>
              </a:rPr>
              <a:t>ダッシュボードでサインインを選択する</a:t>
            </a:r>
          </a:p>
        </p:txBody>
      </p:sp>
      <p:grpSp>
        <p:nvGrpSpPr>
          <p:cNvPr id="45" name="グループ化 44">
            <a:extLst>
              <a:ext uri="{FF2B5EF4-FFF2-40B4-BE49-F238E27FC236}">
                <a16:creationId xmlns:a16="http://schemas.microsoft.com/office/drawing/2014/main" id="{D979BF4F-D267-7066-F3AA-29E034A18612}"/>
              </a:ext>
            </a:extLst>
          </p:cNvPr>
          <p:cNvGrpSpPr/>
          <p:nvPr/>
        </p:nvGrpSpPr>
        <p:grpSpPr>
          <a:xfrm>
            <a:off x="334963" y="2749979"/>
            <a:ext cx="240642" cy="240642"/>
            <a:chOff x="603250" y="1238250"/>
            <a:chExt cx="444500" cy="444500"/>
          </a:xfrm>
        </p:grpSpPr>
        <p:sp>
          <p:nvSpPr>
            <p:cNvPr id="47" name="楕円 46">
              <a:extLst>
                <a:ext uri="{FF2B5EF4-FFF2-40B4-BE49-F238E27FC236}">
                  <a16:creationId xmlns:a16="http://schemas.microsoft.com/office/drawing/2014/main" id="{521140D8-A9E3-FBA6-99C1-425D2B7717BE}"/>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48" name="正方形/長方形 47">
              <a:extLst>
                <a:ext uri="{FF2B5EF4-FFF2-40B4-BE49-F238E27FC236}">
                  <a16:creationId xmlns:a16="http://schemas.microsoft.com/office/drawing/2014/main" id="{970FB5BF-1644-5155-C6A8-D6C9A6DDB1CA}"/>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2</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46" name="直線コネクタ 45">
            <a:extLst>
              <a:ext uri="{FF2B5EF4-FFF2-40B4-BE49-F238E27FC236}">
                <a16:creationId xmlns:a16="http://schemas.microsoft.com/office/drawing/2014/main" id="{613973DD-88DB-DB6A-9913-0CE5EC642B89}"/>
              </a:ext>
            </a:extLst>
          </p:cNvPr>
          <p:cNvCxnSpPr>
            <a:cxnSpLocks/>
          </p:cNvCxnSpPr>
          <p:nvPr/>
        </p:nvCxnSpPr>
        <p:spPr>
          <a:xfrm>
            <a:off x="2120202" y="2771391"/>
            <a:ext cx="0" cy="460512"/>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pic>
        <p:nvPicPr>
          <p:cNvPr id="60" name="図 59">
            <a:extLst>
              <a:ext uri="{FF2B5EF4-FFF2-40B4-BE49-F238E27FC236}">
                <a16:creationId xmlns:a16="http://schemas.microsoft.com/office/drawing/2014/main" id="{B21BCBA2-9EDD-8E2C-E3F0-8E0954F54ED7}"/>
              </a:ext>
            </a:extLst>
          </p:cNvPr>
          <p:cNvPicPr>
            <a:picLocks noChangeAspect="1"/>
          </p:cNvPicPr>
          <p:nvPr/>
        </p:nvPicPr>
        <p:blipFill>
          <a:blip r:embed="rId7"/>
          <a:stretch>
            <a:fillRect/>
          </a:stretch>
        </p:blipFill>
        <p:spPr>
          <a:xfrm>
            <a:off x="6418239" y="4059651"/>
            <a:ext cx="2600124" cy="1757979"/>
          </a:xfrm>
          <a:prstGeom prst="rect">
            <a:avLst/>
          </a:prstGeom>
          <a:ln w="9525">
            <a:solidFill>
              <a:prstClr val="black"/>
            </a:solidFill>
          </a:ln>
        </p:spPr>
      </p:pic>
      <p:pic>
        <p:nvPicPr>
          <p:cNvPr id="62" name="図 61">
            <a:extLst>
              <a:ext uri="{FF2B5EF4-FFF2-40B4-BE49-F238E27FC236}">
                <a16:creationId xmlns:a16="http://schemas.microsoft.com/office/drawing/2014/main" id="{6A223CF3-E3C5-F374-5F5B-D105C0402E4F}"/>
              </a:ext>
            </a:extLst>
          </p:cNvPr>
          <p:cNvPicPr>
            <a:picLocks noChangeAspect="1"/>
          </p:cNvPicPr>
          <p:nvPr/>
        </p:nvPicPr>
        <p:blipFill>
          <a:blip r:embed="rId8"/>
          <a:stretch>
            <a:fillRect/>
          </a:stretch>
        </p:blipFill>
        <p:spPr>
          <a:xfrm>
            <a:off x="9305741" y="4059651"/>
            <a:ext cx="2551297" cy="2461730"/>
          </a:xfrm>
          <a:prstGeom prst="rect">
            <a:avLst/>
          </a:prstGeom>
          <a:ln w="9525">
            <a:solidFill>
              <a:prstClr val="black"/>
            </a:solidFill>
          </a:ln>
        </p:spPr>
      </p:pic>
      <p:grpSp>
        <p:nvGrpSpPr>
          <p:cNvPr id="71" name="グループ化 70">
            <a:extLst>
              <a:ext uri="{FF2B5EF4-FFF2-40B4-BE49-F238E27FC236}">
                <a16:creationId xmlns:a16="http://schemas.microsoft.com/office/drawing/2014/main" id="{7E049596-6757-2124-714A-B0E7822305F3}"/>
              </a:ext>
            </a:extLst>
          </p:cNvPr>
          <p:cNvGrpSpPr/>
          <p:nvPr/>
        </p:nvGrpSpPr>
        <p:grpSpPr>
          <a:xfrm>
            <a:off x="2431688" y="4816475"/>
            <a:ext cx="3517370" cy="1600200"/>
            <a:chOff x="377297" y="4588934"/>
            <a:chExt cx="3517370" cy="1600200"/>
          </a:xfrm>
        </p:grpSpPr>
        <p:pic>
          <p:nvPicPr>
            <p:cNvPr id="54" name="図 53">
              <a:extLst>
                <a:ext uri="{FF2B5EF4-FFF2-40B4-BE49-F238E27FC236}">
                  <a16:creationId xmlns:a16="http://schemas.microsoft.com/office/drawing/2014/main" id="{CF746787-E151-F38A-BE99-8B79135FBFE5}"/>
                </a:ext>
              </a:extLst>
            </p:cNvPr>
            <p:cNvPicPr>
              <a:picLocks noChangeAspect="1"/>
            </p:cNvPicPr>
            <p:nvPr/>
          </p:nvPicPr>
          <p:blipFill>
            <a:blip r:embed="rId9"/>
            <a:srcRect l="3494" t="6029" r="2579" b="10927"/>
            <a:stretch/>
          </p:blipFill>
          <p:spPr>
            <a:xfrm>
              <a:off x="377297" y="4588934"/>
              <a:ext cx="3517370" cy="1600200"/>
            </a:xfrm>
            <a:prstGeom prst="rect">
              <a:avLst/>
            </a:prstGeom>
            <a:ln w="9525">
              <a:solidFill>
                <a:prstClr val="black"/>
              </a:solidFill>
            </a:ln>
          </p:spPr>
        </p:pic>
        <p:sp>
          <p:nvSpPr>
            <p:cNvPr id="70" name="四角形: 角を丸くする 69">
              <a:extLst>
                <a:ext uri="{FF2B5EF4-FFF2-40B4-BE49-F238E27FC236}">
                  <a16:creationId xmlns:a16="http://schemas.microsoft.com/office/drawing/2014/main" id="{1C94ADBC-C44A-9B4E-CEC7-3502588B6AF2}"/>
                </a:ext>
              </a:extLst>
            </p:cNvPr>
            <p:cNvSpPr/>
            <p:nvPr/>
          </p:nvSpPr>
          <p:spPr>
            <a:xfrm>
              <a:off x="3035642" y="5577648"/>
              <a:ext cx="394968" cy="164215"/>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sp>
        <p:nvSpPr>
          <p:cNvPr id="72" name="テキスト ボックス 71">
            <a:extLst>
              <a:ext uri="{FF2B5EF4-FFF2-40B4-BE49-F238E27FC236}">
                <a16:creationId xmlns:a16="http://schemas.microsoft.com/office/drawing/2014/main" id="{730F4277-23D2-A739-9DF2-05032A098868}"/>
              </a:ext>
            </a:extLst>
          </p:cNvPr>
          <p:cNvSpPr txBox="1">
            <a:spLocks/>
          </p:cNvSpPr>
          <p:nvPr/>
        </p:nvSpPr>
        <p:spPr>
          <a:xfrm>
            <a:off x="566928" y="4816475"/>
            <a:ext cx="1553274" cy="1430008"/>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400" dirty="0">
                <a:latin typeface="Candara" panose="020E0502030303020204" pitchFamily="34" charset="0"/>
                <a:ea typeface="Meiryo UI" panose="020B0604030504040204" pitchFamily="50" charset="-128"/>
              </a:rPr>
              <a:t>サインアップを選択し、メールアドレス、パスワードを入力する。メールアドレスに</a:t>
            </a:r>
            <a:r>
              <a:rPr lang="en-US" altLang="ja-JP" sz="1400" dirty="0">
                <a:latin typeface="Candara" panose="020E0502030303020204" pitchFamily="34" charset="0"/>
                <a:ea typeface="Meiryo UI" panose="020B0604030504040204" pitchFamily="50" charset="-128"/>
              </a:rPr>
              <a:t>OTP</a:t>
            </a:r>
            <a:r>
              <a:rPr lang="ja-JP" altLang="en-US" sz="1400" dirty="0">
                <a:latin typeface="Candara" panose="020E0502030303020204" pitchFamily="34" charset="0"/>
                <a:ea typeface="Meiryo UI" panose="020B0604030504040204" pitchFamily="50" charset="-128"/>
              </a:rPr>
              <a:t>が届くので、</a:t>
            </a:r>
            <a:r>
              <a:rPr lang="en-US" altLang="ja-JP" sz="1400" dirty="0">
                <a:latin typeface="Candara" panose="020E0502030303020204" pitchFamily="34" charset="0"/>
                <a:ea typeface="Meiryo UI" panose="020B0604030504040204" pitchFamily="50" charset="-128"/>
              </a:rPr>
              <a:t>OTP</a:t>
            </a:r>
            <a:r>
              <a:rPr lang="ja-JP" altLang="en-US" sz="1400" dirty="0">
                <a:latin typeface="Candara" panose="020E0502030303020204" pitchFamily="34" charset="0"/>
                <a:ea typeface="Meiryo UI" panose="020B0604030504040204" pitchFamily="50" charset="-128"/>
              </a:rPr>
              <a:t>を入力しサインアップを完了する</a:t>
            </a:r>
          </a:p>
        </p:txBody>
      </p:sp>
      <p:grpSp>
        <p:nvGrpSpPr>
          <p:cNvPr id="73" name="グループ化 72">
            <a:extLst>
              <a:ext uri="{FF2B5EF4-FFF2-40B4-BE49-F238E27FC236}">
                <a16:creationId xmlns:a16="http://schemas.microsoft.com/office/drawing/2014/main" id="{6DC41F3F-BABC-E0F3-9948-15DEFBA4DA95}"/>
              </a:ext>
            </a:extLst>
          </p:cNvPr>
          <p:cNvGrpSpPr/>
          <p:nvPr/>
        </p:nvGrpSpPr>
        <p:grpSpPr>
          <a:xfrm>
            <a:off x="334963" y="4816475"/>
            <a:ext cx="240642" cy="240642"/>
            <a:chOff x="603250" y="1238250"/>
            <a:chExt cx="444500" cy="444500"/>
          </a:xfrm>
        </p:grpSpPr>
        <p:sp>
          <p:nvSpPr>
            <p:cNvPr id="74" name="楕円 73">
              <a:extLst>
                <a:ext uri="{FF2B5EF4-FFF2-40B4-BE49-F238E27FC236}">
                  <a16:creationId xmlns:a16="http://schemas.microsoft.com/office/drawing/2014/main" id="{DA4AB615-4263-71FC-94C3-9283540E80FF}"/>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75" name="正方形/長方形 74">
              <a:extLst>
                <a:ext uri="{FF2B5EF4-FFF2-40B4-BE49-F238E27FC236}">
                  <a16:creationId xmlns:a16="http://schemas.microsoft.com/office/drawing/2014/main" id="{3BD8AD7A-36E6-89C6-EA49-821B85052C90}"/>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3</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76" name="直線コネクタ 75">
            <a:extLst>
              <a:ext uri="{FF2B5EF4-FFF2-40B4-BE49-F238E27FC236}">
                <a16:creationId xmlns:a16="http://schemas.microsoft.com/office/drawing/2014/main" id="{361586F6-9E60-2901-B95E-3022A31CF80F}"/>
              </a:ext>
            </a:extLst>
          </p:cNvPr>
          <p:cNvCxnSpPr>
            <a:cxnSpLocks/>
          </p:cNvCxnSpPr>
          <p:nvPr/>
        </p:nvCxnSpPr>
        <p:spPr>
          <a:xfrm>
            <a:off x="2120202" y="4816475"/>
            <a:ext cx="0" cy="1430008"/>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77" name="コネクタ: カギ線 76">
            <a:extLst>
              <a:ext uri="{FF2B5EF4-FFF2-40B4-BE49-F238E27FC236}">
                <a16:creationId xmlns:a16="http://schemas.microsoft.com/office/drawing/2014/main" id="{00D9835F-6B09-1353-61E7-40855803DACB}"/>
              </a:ext>
            </a:extLst>
          </p:cNvPr>
          <p:cNvCxnSpPr>
            <a:cxnSpLocks/>
            <a:stCxn id="72" idx="3"/>
            <a:endCxn id="70" idx="0"/>
          </p:cNvCxnSpPr>
          <p:nvPr/>
        </p:nvCxnSpPr>
        <p:spPr>
          <a:xfrm>
            <a:off x="2120202" y="5531479"/>
            <a:ext cx="3167315" cy="273710"/>
          </a:xfrm>
          <a:prstGeom prst="bentConnector2">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44430D99-2F0B-5018-2536-EA20789ED8CB}"/>
              </a:ext>
            </a:extLst>
          </p:cNvPr>
          <p:cNvGrpSpPr/>
          <p:nvPr/>
        </p:nvGrpSpPr>
        <p:grpSpPr>
          <a:xfrm>
            <a:off x="6418239" y="1514789"/>
            <a:ext cx="3406799" cy="1788671"/>
            <a:chOff x="5310481" y="2105660"/>
            <a:chExt cx="3406799" cy="1788671"/>
          </a:xfrm>
        </p:grpSpPr>
        <p:pic>
          <p:nvPicPr>
            <p:cNvPr id="85" name="図 84">
              <a:extLst>
                <a:ext uri="{FF2B5EF4-FFF2-40B4-BE49-F238E27FC236}">
                  <a16:creationId xmlns:a16="http://schemas.microsoft.com/office/drawing/2014/main" id="{F729EE7E-A705-0136-9597-E26D8D78F13D}"/>
                </a:ext>
              </a:extLst>
            </p:cNvPr>
            <p:cNvPicPr>
              <a:picLocks/>
            </p:cNvPicPr>
            <p:nvPr/>
          </p:nvPicPr>
          <p:blipFill>
            <a:blip r:embed="rId5"/>
            <a:stretch>
              <a:fillRect/>
            </a:stretch>
          </p:blipFill>
          <p:spPr>
            <a:xfrm>
              <a:off x="5310481" y="2113023"/>
              <a:ext cx="3371030" cy="1781308"/>
            </a:xfrm>
            <a:prstGeom prst="rect">
              <a:avLst/>
            </a:prstGeom>
            <a:ln w="9525">
              <a:solidFill>
                <a:prstClr val="black"/>
              </a:solidFill>
            </a:ln>
          </p:spPr>
        </p:pic>
        <p:sp>
          <p:nvSpPr>
            <p:cNvPr id="90" name="四角形: 角を丸くする 89">
              <a:extLst>
                <a:ext uri="{FF2B5EF4-FFF2-40B4-BE49-F238E27FC236}">
                  <a16:creationId xmlns:a16="http://schemas.microsoft.com/office/drawing/2014/main" id="{E4F92488-1A74-3E45-F197-458A14285322}"/>
                </a:ext>
              </a:extLst>
            </p:cNvPr>
            <p:cNvSpPr/>
            <p:nvPr/>
          </p:nvSpPr>
          <p:spPr>
            <a:xfrm>
              <a:off x="8516620" y="2105660"/>
              <a:ext cx="200660" cy="181063"/>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pic>
          <p:nvPicPr>
            <p:cNvPr id="98" name="図 97">
              <a:extLst>
                <a:ext uri="{FF2B5EF4-FFF2-40B4-BE49-F238E27FC236}">
                  <a16:creationId xmlns:a16="http://schemas.microsoft.com/office/drawing/2014/main" id="{86BA410D-9C47-FEB4-8E62-FF49CD11FBE6}"/>
                </a:ext>
              </a:extLst>
            </p:cNvPr>
            <p:cNvPicPr>
              <a:picLocks noChangeAspect="1"/>
            </p:cNvPicPr>
            <p:nvPr/>
          </p:nvPicPr>
          <p:blipFill>
            <a:blip r:embed="rId10"/>
            <a:stretch>
              <a:fillRect/>
            </a:stretch>
          </p:blipFill>
          <p:spPr>
            <a:xfrm>
              <a:off x="8110292" y="2284169"/>
              <a:ext cx="570128" cy="608502"/>
            </a:xfrm>
            <a:prstGeom prst="rect">
              <a:avLst/>
            </a:prstGeom>
          </p:spPr>
        </p:pic>
        <p:sp>
          <p:nvSpPr>
            <p:cNvPr id="102" name="四角形: 角を丸くする 101">
              <a:extLst>
                <a:ext uri="{FF2B5EF4-FFF2-40B4-BE49-F238E27FC236}">
                  <a16:creationId xmlns:a16="http://schemas.microsoft.com/office/drawing/2014/main" id="{0EA3B19B-8B64-9616-55D8-0BC1C1C6C0A5}"/>
                </a:ext>
              </a:extLst>
            </p:cNvPr>
            <p:cNvSpPr/>
            <p:nvPr/>
          </p:nvSpPr>
          <p:spPr>
            <a:xfrm>
              <a:off x="8135620" y="2286001"/>
              <a:ext cx="505460" cy="139700"/>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pic>
        <p:nvPicPr>
          <p:cNvPr id="107" name="図 106">
            <a:extLst>
              <a:ext uri="{FF2B5EF4-FFF2-40B4-BE49-F238E27FC236}">
                <a16:creationId xmlns:a16="http://schemas.microsoft.com/office/drawing/2014/main" id="{DDF110BE-3EC7-F5E3-2B09-CABF68DB7A24}"/>
              </a:ext>
            </a:extLst>
          </p:cNvPr>
          <p:cNvPicPr>
            <a:picLocks noChangeAspect="1"/>
          </p:cNvPicPr>
          <p:nvPr/>
        </p:nvPicPr>
        <p:blipFill>
          <a:blip r:embed="rId11"/>
          <a:stretch>
            <a:fillRect/>
          </a:stretch>
        </p:blipFill>
        <p:spPr>
          <a:xfrm>
            <a:off x="542598" y="2001242"/>
            <a:ext cx="4164082" cy="602036"/>
          </a:xfrm>
          <a:prstGeom prst="rect">
            <a:avLst/>
          </a:prstGeom>
        </p:spPr>
      </p:pic>
      <p:cxnSp>
        <p:nvCxnSpPr>
          <p:cNvPr id="123" name="直線コネクタ 122">
            <a:extLst>
              <a:ext uri="{FF2B5EF4-FFF2-40B4-BE49-F238E27FC236}">
                <a16:creationId xmlns:a16="http://schemas.microsoft.com/office/drawing/2014/main" id="{30444CEE-716E-B942-4DA2-41BB1EB74A1A}"/>
              </a:ext>
            </a:extLst>
          </p:cNvPr>
          <p:cNvCxnSpPr>
            <a:cxnSpLocks/>
          </p:cNvCxnSpPr>
          <p:nvPr/>
        </p:nvCxnSpPr>
        <p:spPr>
          <a:xfrm>
            <a:off x="2119249" y="3001647"/>
            <a:ext cx="3265551"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129" name="テキスト ボックス 128">
            <a:extLst>
              <a:ext uri="{FF2B5EF4-FFF2-40B4-BE49-F238E27FC236}">
                <a16:creationId xmlns:a16="http://schemas.microsoft.com/office/drawing/2014/main" id="{7F9736FB-E292-7FED-128A-B4160C1AE1A5}"/>
              </a:ext>
            </a:extLst>
          </p:cNvPr>
          <p:cNvSpPr txBox="1">
            <a:spLocks/>
          </p:cNvSpPr>
          <p:nvPr/>
        </p:nvSpPr>
        <p:spPr>
          <a:xfrm>
            <a:off x="566928" y="1481071"/>
            <a:ext cx="3751072" cy="266612"/>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ja-JP" sz="1400" dirty="0" err="1">
                <a:latin typeface="Candara" panose="020E0502030303020204" pitchFamily="34" charset="0"/>
                <a:ea typeface="Meiryo UI" panose="020B0604030504040204" pitchFamily="50" charset="-128"/>
              </a:rPr>
              <a:t>Xkey</a:t>
            </a:r>
            <a:r>
              <a:rPr lang="ja-JP" altLang="en-US" sz="1400" dirty="0">
                <a:latin typeface="Candara" panose="020E0502030303020204" pitchFamily="34" charset="0"/>
                <a:ea typeface="Meiryo UI" panose="020B0604030504040204" pitchFamily="50" charset="-128"/>
              </a:rPr>
              <a:t>タブの設定を選択し、ダッシュボードを開く</a:t>
            </a:r>
          </a:p>
        </p:txBody>
      </p:sp>
      <p:grpSp>
        <p:nvGrpSpPr>
          <p:cNvPr id="130" name="グループ化 129">
            <a:extLst>
              <a:ext uri="{FF2B5EF4-FFF2-40B4-BE49-F238E27FC236}">
                <a16:creationId xmlns:a16="http://schemas.microsoft.com/office/drawing/2014/main" id="{7B99CF6F-788A-C0E3-EE61-C9FA8CFF4762}"/>
              </a:ext>
            </a:extLst>
          </p:cNvPr>
          <p:cNvGrpSpPr/>
          <p:nvPr/>
        </p:nvGrpSpPr>
        <p:grpSpPr>
          <a:xfrm>
            <a:off x="334963" y="1459659"/>
            <a:ext cx="240642" cy="240642"/>
            <a:chOff x="603250" y="1238250"/>
            <a:chExt cx="444500" cy="444500"/>
          </a:xfrm>
        </p:grpSpPr>
        <p:sp>
          <p:nvSpPr>
            <p:cNvPr id="131" name="楕円 130">
              <a:extLst>
                <a:ext uri="{FF2B5EF4-FFF2-40B4-BE49-F238E27FC236}">
                  <a16:creationId xmlns:a16="http://schemas.microsoft.com/office/drawing/2014/main" id="{166E75DA-1C6C-C2EB-CA5F-832AD0E6BEDB}"/>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132" name="正方形/長方形 131">
              <a:extLst>
                <a:ext uri="{FF2B5EF4-FFF2-40B4-BE49-F238E27FC236}">
                  <a16:creationId xmlns:a16="http://schemas.microsoft.com/office/drawing/2014/main" id="{483D9C0C-0495-5B6D-7F84-80CB8783629D}"/>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1</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133" name="直線コネクタ 132">
            <a:extLst>
              <a:ext uri="{FF2B5EF4-FFF2-40B4-BE49-F238E27FC236}">
                <a16:creationId xmlns:a16="http://schemas.microsoft.com/office/drawing/2014/main" id="{6BBE9410-9207-21F5-FEE3-2D49C6CA802B}"/>
              </a:ext>
            </a:extLst>
          </p:cNvPr>
          <p:cNvCxnSpPr>
            <a:cxnSpLocks/>
          </p:cNvCxnSpPr>
          <p:nvPr/>
        </p:nvCxnSpPr>
        <p:spPr>
          <a:xfrm>
            <a:off x="566928" y="1747683"/>
            <a:ext cx="3751072" cy="0"/>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135" name="四角形: 角を丸くする 134">
            <a:extLst>
              <a:ext uri="{FF2B5EF4-FFF2-40B4-BE49-F238E27FC236}">
                <a16:creationId xmlns:a16="http://schemas.microsoft.com/office/drawing/2014/main" id="{AE65B21B-1B8E-D5AF-8534-5AE6C1F97B1D}"/>
              </a:ext>
            </a:extLst>
          </p:cNvPr>
          <p:cNvSpPr/>
          <p:nvPr/>
        </p:nvSpPr>
        <p:spPr>
          <a:xfrm>
            <a:off x="492084" y="2100830"/>
            <a:ext cx="379555" cy="512829"/>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cxnSp>
        <p:nvCxnSpPr>
          <p:cNvPr id="138" name="直線コネクタ 137">
            <a:extLst>
              <a:ext uri="{FF2B5EF4-FFF2-40B4-BE49-F238E27FC236}">
                <a16:creationId xmlns:a16="http://schemas.microsoft.com/office/drawing/2014/main" id="{1A5C7A53-B7F9-AF78-18D1-7ACCE9DF898A}"/>
              </a:ext>
            </a:extLst>
          </p:cNvPr>
          <p:cNvCxnSpPr>
            <a:cxnSpLocks/>
          </p:cNvCxnSpPr>
          <p:nvPr/>
        </p:nvCxnSpPr>
        <p:spPr>
          <a:xfrm>
            <a:off x="694309" y="1736727"/>
            <a:ext cx="0" cy="252093"/>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grpSp>
        <p:nvGrpSpPr>
          <p:cNvPr id="142" name="グループ化 141">
            <a:extLst>
              <a:ext uri="{FF2B5EF4-FFF2-40B4-BE49-F238E27FC236}">
                <a16:creationId xmlns:a16="http://schemas.microsoft.com/office/drawing/2014/main" id="{781F602C-B664-8EFC-A556-C2D5885A545E}"/>
              </a:ext>
            </a:extLst>
          </p:cNvPr>
          <p:cNvGrpSpPr/>
          <p:nvPr/>
        </p:nvGrpSpPr>
        <p:grpSpPr>
          <a:xfrm>
            <a:off x="334962" y="1034313"/>
            <a:ext cx="5468429" cy="286208"/>
            <a:chOff x="2540000" y="2380792"/>
            <a:chExt cx="3175000" cy="286208"/>
          </a:xfrm>
        </p:grpSpPr>
        <p:cxnSp>
          <p:nvCxnSpPr>
            <p:cNvPr id="140" name="直線コネクタ 139">
              <a:extLst>
                <a:ext uri="{FF2B5EF4-FFF2-40B4-BE49-F238E27FC236}">
                  <a16:creationId xmlns:a16="http://schemas.microsoft.com/office/drawing/2014/main" id="{888B24F4-AD1D-697A-7D06-29DE151022B4}"/>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E8DE1EF9-2C98-43BB-AF47-BAF460D45AEF}"/>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kumimoji="1" lang="en-US" altLang="ja-JP" sz="1600" b="1" dirty="0" err="1"/>
                <a:t>Xkey</a:t>
              </a:r>
              <a:r>
                <a:rPr kumimoji="1" lang="ja-JP" altLang="en-US" sz="1600" b="1" dirty="0"/>
                <a:t>へサインアップする</a:t>
              </a:r>
            </a:p>
          </p:txBody>
        </p:sp>
      </p:grpSp>
      <p:grpSp>
        <p:nvGrpSpPr>
          <p:cNvPr id="149" name="グループ化 148">
            <a:extLst>
              <a:ext uri="{FF2B5EF4-FFF2-40B4-BE49-F238E27FC236}">
                <a16:creationId xmlns:a16="http://schemas.microsoft.com/office/drawing/2014/main" id="{198A14D9-04C7-2157-EF23-0C89474F3DD5}"/>
              </a:ext>
            </a:extLst>
          </p:cNvPr>
          <p:cNvGrpSpPr/>
          <p:nvPr/>
        </p:nvGrpSpPr>
        <p:grpSpPr>
          <a:xfrm>
            <a:off x="6388609" y="1034313"/>
            <a:ext cx="5468429" cy="286208"/>
            <a:chOff x="2540000" y="2380792"/>
            <a:chExt cx="3175000" cy="286208"/>
          </a:xfrm>
        </p:grpSpPr>
        <p:cxnSp>
          <p:nvCxnSpPr>
            <p:cNvPr id="150" name="直線コネクタ 149">
              <a:extLst>
                <a:ext uri="{FF2B5EF4-FFF2-40B4-BE49-F238E27FC236}">
                  <a16:creationId xmlns:a16="http://schemas.microsoft.com/office/drawing/2014/main" id="{A52F16F1-633D-457E-C05B-14D311CC38CA}"/>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1" name="テキスト ボックス 150">
              <a:extLst>
                <a:ext uri="{FF2B5EF4-FFF2-40B4-BE49-F238E27FC236}">
                  <a16:creationId xmlns:a16="http://schemas.microsoft.com/office/drawing/2014/main" id="{8BB3C46C-0B21-F4AF-0BBC-9EFD0B1D66CE}"/>
                </a:ext>
              </a:extLst>
            </p:cNvPr>
            <p:cNvSpPr txBox="1"/>
            <p:nvPr/>
          </p:nvSpPr>
          <p:spPr>
            <a:xfrm>
              <a:off x="2540000" y="2380792"/>
              <a:ext cx="3175000" cy="286208"/>
            </a:xfrm>
            <a:prstGeom prst="rect">
              <a:avLst/>
            </a:prstGeom>
          </p:spPr>
          <p:txBody>
            <a:bodyPr vert="horz" wrap="square" lIns="36000" tIns="36000" rIns="36000" bIns="3600" rtlCol="0" anchor="b">
              <a:spAutoFit/>
            </a:bodyPr>
            <a:lstStyle/>
            <a:p>
              <a:r>
                <a:rPr lang="ja-JP" altLang="en-US" sz="1600" b="1" dirty="0"/>
                <a:t>プランを購入する</a:t>
              </a:r>
              <a:endParaRPr kumimoji="1" lang="ja-JP" altLang="en-US" sz="1600" b="1" dirty="0"/>
            </a:p>
          </p:txBody>
        </p:sp>
      </p:grpSp>
      <p:sp>
        <p:nvSpPr>
          <p:cNvPr id="166" name="テキスト ボックス 165">
            <a:extLst>
              <a:ext uri="{FF2B5EF4-FFF2-40B4-BE49-F238E27FC236}">
                <a16:creationId xmlns:a16="http://schemas.microsoft.com/office/drawing/2014/main" id="{87048D8F-B97E-0BD2-C291-D13F8EDDFDEA}"/>
              </a:ext>
            </a:extLst>
          </p:cNvPr>
          <p:cNvSpPr txBox="1">
            <a:spLocks/>
          </p:cNvSpPr>
          <p:nvPr/>
        </p:nvSpPr>
        <p:spPr>
          <a:xfrm>
            <a:off x="10303764" y="1693161"/>
            <a:ext cx="1553274" cy="460512"/>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400" dirty="0">
                <a:latin typeface="Candara" panose="020E0502030303020204" pitchFamily="34" charset="0"/>
                <a:ea typeface="Meiryo UI" panose="020B0604030504040204" pitchFamily="50" charset="-128"/>
              </a:rPr>
              <a:t>ダッシュボードでアカウントを選択する</a:t>
            </a:r>
          </a:p>
        </p:txBody>
      </p:sp>
      <p:grpSp>
        <p:nvGrpSpPr>
          <p:cNvPr id="167" name="グループ化 166">
            <a:extLst>
              <a:ext uri="{FF2B5EF4-FFF2-40B4-BE49-F238E27FC236}">
                <a16:creationId xmlns:a16="http://schemas.microsoft.com/office/drawing/2014/main" id="{8ACA25D5-ADF1-4C62-CE03-7764B614328F}"/>
              </a:ext>
            </a:extLst>
          </p:cNvPr>
          <p:cNvGrpSpPr/>
          <p:nvPr/>
        </p:nvGrpSpPr>
        <p:grpSpPr>
          <a:xfrm>
            <a:off x="10071799" y="1671749"/>
            <a:ext cx="240642" cy="240642"/>
            <a:chOff x="603250" y="1238250"/>
            <a:chExt cx="444500" cy="444500"/>
          </a:xfrm>
        </p:grpSpPr>
        <p:sp>
          <p:nvSpPr>
            <p:cNvPr id="168" name="楕円 167">
              <a:extLst>
                <a:ext uri="{FF2B5EF4-FFF2-40B4-BE49-F238E27FC236}">
                  <a16:creationId xmlns:a16="http://schemas.microsoft.com/office/drawing/2014/main" id="{CDAE9CC2-10B1-9BB8-B18B-BA90383663D6}"/>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169" name="正方形/長方形 168">
              <a:extLst>
                <a:ext uri="{FF2B5EF4-FFF2-40B4-BE49-F238E27FC236}">
                  <a16:creationId xmlns:a16="http://schemas.microsoft.com/office/drawing/2014/main" id="{E62D3C4C-9E77-9306-86D0-C53CB948B926}"/>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1</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170" name="直線コネクタ 169">
            <a:extLst>
              <a:ext uri="{FF2B5EF4-FFF2-40B4-BE49-F238E27FC236}">
                <a16:creationId xmlns:a16="http://schemas.microsoft.com/office/drawing/2014/main" id="{D9A7DB66-F263-3ECE-FDBC-91111589989A}"/>
              </a:ext>
            </a:extLst>
          </p:cNvPr>
          <p:cNvCxnSpPr>
            <a:cxnSpLocks/>
          </p:cNvCxnSpPr>
          <p:nvPr/>
        </p:nvCxnSpPr>
        <p:spPr>
          <a:xfrm>
            <a:off x="9967278" y="1693161"/>
            <a:ext cx="0" cy="460512"/>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71" name="直線コネクタ 170">
            <a:extLst>
              <a:ext uri="{FF2B5EF4-FFF2-40B4-BE49-F238E27FC236}">
                <a16:creationId xmlns:a16="http://schemas.microsoft.com/office/drawing/2014/main" id="{27858E4E-DD96-2438-B90A-77E5D3C08880}"/>
              </a:ext>
            </a:extLst>
          </p:cNvPr>
          <p:cNvCxnSpPr>
            <a:cxnSpLocks/>
          </p:cNvCxnSpPr>
          <p:nvPr/>
        </p:nvCxnSpPr>
        <p:spPr>
          <a:xfrm flipH="1">
            <a:off x="9799320" y="1774827"/>
            <a:ext cx="164846"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grpSp>
        <p:nvGrpSpPr>
          <p:cNvPr id="176" name="グループ化 175">
            <a:extLst>
              <a:ext uri="{FF2B5EF4-FFF2-40B4-BE49-F238E27FC236}">
                <a16:creationId xmlns:a16="http://schemas.microsoft.com/office/drawing/2014/main" id="{711EACAA-EB0D-BC9A-DC39-C5458EF2178C}"/>
              </a:ext>
            </a:extLst>
          </p:cNvPr>
          <p:cNvGrpSpPr/>
          <p:nvPr/>
        </p:nvGrpSpPr>
        <p:grpSpPr>
          <a:xfrm>
            <a:off x="6418239" y="3401780"/>
            <a:ext cx="240642" cy="240642"/>
            <a:chOff x="603250" y="1238250"/>
            <a:chExt cx="444500" cy="444500"/>
          </a:xfrm>
        </p:grpSpPr>
        <p:sp>
          <p:nvSpPr>
            <p:cNvPr id="177" name="楕円 176">
              <a:extLst>
                <a:ext uri="{FF2B5EF4-FFF2-40B4-BE49-F238E27FC236}">
                  <a16:creationId xmlns:a16="http://schemas.microsoft.com/office/drawing/2014/main" id="{5A0679CD-6670-69EA-6104-AFE61BDE239F}"/>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178" name="正方形/長方形 177">
              <a:extLst>
                <a:ext uri="{FF2B5EF4-FFF2-40B4-BE49-F238E27FC236}">
                  <a16:creationId xmlns:a16="http://schemas.microsoft.com/office/drawing/2014/main" id="{2E7212F6-6DB0-88F7-0CDF-4C1A291BF936}"/>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2</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sp>
        <p:nvSpPr>
          <p:cNvPr id="175" name="テキスト ボックス 174">
            <a:extLst>
              <a:ext uri="{FF2B5EF4-FFF2-40B4-BE49-F238E27FC236}">
                <a16:creationId xmlns:a16="http://schemas.microsoft.com/office/drawing/2014/main" id="{AAFEBC07-3341-B083-3D9E-2B6136F807A4}"/>
              </a:ext>
            </a:extLst>
          </p:cNvPr>
          <p:cNvSpPr txBox="1">
            <a:spLocks/>
          </p:cNvSpPr>
          <p:nvPr/>
        </p:nvSpPr>
        <p:spPr>
          <a:xfrm>
            <a:off x="6650204" y="3401780"/>
            <a:ext cx="2353588" cy="460512"/>
          </a:xfrm>
          <a:prstGeom prst="rect">
            <a:avLst/>
          </a:prstGeom>
        </p:spPr>
        <p:txBody>
          <a:bodyPr vert="horz" wrap="square" lIns="36005" tIns="36005" rIns="36005" bIns="36005"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400" dirty="0">
                <a:latin typeface="Candara" panose="020E0502030303020204" pitchFamily="34" charset="0"/>
                <a:ea typeface="Meiryo UI" panose="020B0604030504040204" pitchFamily="50" charset="-128"/>
              </a:rPr>
              <a:t>アカウント画面でポータルを開くを選択する</a:t>
            </a:r>
          </a:p>
        </p:txBody>
      </p:sp>
      <p:cxnSp>
        <p:nvCxnSpPr>
          <p:cNvPr id="179" name="直線コネクタ 178">
            <a:extLst>
              <a:ext uri="{FF2B5EF4-FFF2-40B4-BE49-F238E27FC236}">
                <a16:creationId xmlns:a16="http://schemas.microsoft.com/office/drawing/2014/main" id="{878894C4-AED7-8103-3493-051F7B1FD9EB}"/>
              </a:ext>
            </a:extLst>
          </p:cNvPr>
          <p:cNvCxnSpPr>
            <a:cxnSpLocks/>
          </p:cNvCxnSpPr>
          <p:nvPr/>
        </p:nvCxnSpPr>
        <p:spPr>
          <a:xfrm>
            <a:off x="6650204" y="3869560"/>
            <a:ext cx="2353588" cy="0"/>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180" name="直線コネクタ 179">
            <a:extLst>
              <a:ext uri="{FF2B5EF4-FFF2-40B4-BE49-F238E27FC236}">
                <a16:creationId xmlns:a16="http://schemas.microsoft.com/office/drawing/2014/main" id="{F8D1004E-91A5-E4A2-CDBA-52C8C3B72542}"/>
              </a:ext>
            </a:extLst>
          </p:cNvPr>
          <p:cNvCxnSpPr>
            <a:cxnSpLocks/>
          </p:cNvCxnSpPr>
          <p:nvPr/>
        </p:nvCxnSpPr>
        <p:spPr>
          <a:xfrm>
            <a:off x="8319873" y="3858604"/>
            <a:ext cx="0" cy="1201076"/>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184" name="四角形: 角を丸くする 183">
            <a:extLst>
              <a:ext uri="{FF2B5EF4-FFF2-40B4-BE49-F238E27FC236}">
                <a16:creationId xmlns:a16="http://schemas.microsoft.com/office/drawing/2014/main" id="{A26C4024-EF21-B4EA-BD2B-DDAA2044F721}"/>
              </a:ext>
            </a:extLst>
          </p:cNvPr>
          <p:cNvSpPr/>
          <p:nvPr/>
        </p:nvSpPr>
        <p:spPr>
          <a:xfrm>
            <a:off x="8077032" y="5087871"/>
            <a:ext cx="493944" cy="209553"/>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grpSp>
        <p:nvGrpSpPr>
          <p:cNvPr id="185" name="グループ化 184">
            <a:extLst>
              <a:ext uri="{FF2B5EF4-FFF2-40B4-BE49-F238E27FC236}">
                <a16:creationId xmlns:a16="http://schemas.microsoft.com/office/drawing/2014/main" id="{DBA5A0DF-69FA-088C-3C27-88D370FB96C8}"/>
              </a:ext>
            </a:extLst>
          </p:cNvPr>
          <p:cNvGrpSpPr/>
          <p:nvPr/>
        </p:nvGrpSpPr>
        <p:grpSpPr>
          <a:xfrm>
            <a:off x="9271485" y="3401780"/>
            <a:ext cx="240642" cy="240642"/>
            <a:chOff x="603250" y="1238250"/>
            <a:chExt cx="444500" cy="444500"/>
          </a:xfrm>
        </p:grpSpPr>
        <p:sp>
          <p:nvSpPr>
            <p:cNvPr id="186" name="楕円 185">
              <a:extLst>
                <a:ext uri="{FF2B5EF4-FFF2-40B4-BE49-F238E27FC236}">
                  <a16:creationId xmlns:a16="http://schemas.microsoft.com/office/drawing/2014/main" id="{4E98C311-3E2A-1A25-4DB4-1B3FE3951CE9}"/>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187" name="正方形/長方形 186">
              <a:extLst>
                <a:ext uri="{FF2B5EF4-FFF2-40B4-BE49-F238E27FC236}">
                  <a16:creationId xmlns:a16="http://schemas.microsoft.com/office/drawing/2014/main" id="{513C05FE-03D9-BB51-4F7E-D2EB7AB20C55}"/>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3</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sp>
        <p:nvSpPr>
          <p:cNvPr id="188" name="テキスト ボックス 187">
            <a:extLst>
              <a:ext uri="{FF2B5EF4-FFF2-40B4-BE49-F238E27FC236}">
                <a16:creationId xmlns:a16="http://schemas.microsoft.com/office/drawing/2014/main" id="{381B5636-36D3-4801-F621-704F71F22F92}"/>
              </a:ext>
            </a:extLst>
          </p:cNvPr>
          <p:cNvSpPr txBox="1">
            <a:spLocks/>
          </p:cNvSpPr>
          <p:nvPr/>
        </p:nvSpPr>
        <p:spPr>
          <a:xfrm>
            <a:off x="9503450" y="3401780"/>
            <a:ext cx="2353588" cy="460512"/>
          </a:xfrm>
          <a:prstGeom prst="rect">
            <a:avLst/>
          </a:prstGeom>
        </p:spPr>
        <p:txBody>
          <a:bodyPr vert="horz" wrap="square" lIns="36005" tIns="36005" rIns="36005" bIns="36005"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400" dirty="0">
                <a:latin typeface="Candara" panose="020E0502030303020204" pitchFamily="34" charset="0"/>
                <a:ea typeface="Meiryo UI" panose="020B0604030504040204" pitchFamily="50" charset="-128"/>
              </a:rPr>
              <a:t>購入したいプランを選択し、決済する</a:t>
            </a:r>
          </a:p>
        </p:txBody>
      </p:sp>
      <p:cxnSp>
        <p:nvCxnSpPr>
          <p:cNvPr id="189" name="直線コネクタ 188">
            <a:extLst>
              <a:ext uri="{FF2B5EF4-FFF2-40B4-BE49-F238E27FC236}">
                <a16:creationId xmlns:a16="http://schemas.microsoft.com/office/drawing/2014/main" id="{76F2375C-54F0-12E4-B529-3BA9DD040C3E}"/>
              </a:ext>
            </a:extLst>
          </p:cNvPr>
          <p:cNvCxnSpPr>
            <a:cxnSpLocks/>
          </p:cNvCxnSpPr>
          <p:nvPr/>
        </p:nvCxnSpPr>
        <p:spPr>
          <a:xfrm>
            <a:off x="9503450" y="3869560"/>
            <a:ext cx="2353588" cy="0"/>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60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D071484-8940-44BF-47FF-91BBCB246CE7}"/>
              </a:ext>
            </a:extLst>
          </p:cNvPr>
          <p:cNvGraphicFramePr>
            <a:graphicFrameLocks noChangeAspect="1"/>
          </p:cNvGraphicFramePr>
          <p:nvPr>
            <p:custDataLst>
              <p:tags r:id="rId1"/>
            </p:custDataLst>
            <p:extLst>
              <p:ext uri="{D42A27DB-BD31-4B8C-83A1-F6EECF244321}">
                <p14:modId xmlns:p14="http://schemas.microsoft.com/office/powerpoint/2010/main" val="448150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スライド" r:id="rId3" imgW="512" imgH="514" progId="TCLayout.ActiveDocument.1">
                  <p:embed/>
                </p:oleObj>
              </mc:Choice>
              <mc:Fallback>
                <p:oleObj name="think-cellスライド" r:id="rId3" imgW="512" imgH="51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76D69812-D28E-FBDA-D26B-E1DDD5428FBB}"/>
              </a:ext>
            </a:extLst>
          </p:cNvPr>
          <p:cNvSpPr>
            <a:spLocks noGrp="1"/>
          </p:cNvSpPr>
          <p:nvPr>
            <p:ph type="title"/>
          </p:nvPr>
        </p:nvSpPr>
        <p:spPr>
          <a:xfrm>
            <a:off x="348613" y="332656"/>
            <a:ext cx="11520000" cy="539998"/>
          </a:xfrm>
        </p:spPr>
        <p:txBody>
          <a:bodyPr vert="horz"/>
          <a:lstStyle/>
          <a:p>
            <a:r>
              <a:rPr lang="en-US" altLang="ja-JP" dirty="0"/>
              <a:t>1.3. </a:t>
            </a:r>
            <a:r>
              <a:rPr lang="ja-JP" altLang="en-US" dirty="0"/>
              <a:t>ショートカットの設定</a:t>
            </a:r>
          </a:p>
        </p:txBody>
      </p:sp>
      <p:sp>
        <p:nvSpPr>
          <p:cNvPr id="116" name="テキスト プレースホルダー 115">
            <a:extLst>
              <a:ext uri="{FF2B5EF4-FFF2-40B4-BE49-F238E27FC236}">
                <a16:creationId xmlns:a16="http://schemas.microsoft.com/office/drawing/2014/main" id="{A80014B6-A522-EA02-9566-53D6E51F28A1}"/>
              </a:ext>
            </a:extLst>
          </p:cNvPr>
          <p:cNvSpPr>
            <a:spLocks noGrp="1"/>
          </p:cNvSpPr>
          <p:nvPr>
            <p:ph type="body" sz="quarter" idx="15"/>
          </p:nvPr>
        </p:nvSpPr>
        <p:spPr/>
        <p:txBody>
          <a:bodyPr/>
          <a:lstStyle/>
          <a:p>
            <a:endParaRPr lang="ja-JP" altLang="en-US"/>
          </a:p>
        </p:txBody>
      </p:sp>
      <p:sp>
        <p:nvSpPr>
          <p:cNvPr id="4" name="フッター プレースホルダー 3">
            <a:extLst>
              <a:ext uri="{FF2B5EF4-FFF2-40B4-BE49-F238E27FC236}">
                <a16:creationId xmlns:a16="http://schemas.microsoft.com/office/drawing/2014/main" id="{8584224B-E4AD-50DA-5D9F-2A7E6AA67A73}"/>
              </a:ext>
            </a:extLst>
          </p:cNvPr>
          <p:cNvSpPr>
            <a:spLocks noGrp="1"/>
          </p:cNvSpPr>
          <p:nvPr>
            <p:ph type="ftr" sz="quarter" idx="16"/>
          </p:nvPr>
        </p:nvSpPr>
        <p:spPr>
          <a:xfrm>
            <a:off x="344488" y="6499992"/>
            <a:ext cx="9540000" cy="194400"/>
          </a:xfrm>
        </p:spPr>
        <p:txBody>
          <a:bodyPr/>
          <a:lstStyle/>
          <a:p>
            <a:endParaRPr lang="ja-JP" altLang="en-US" dirty="0"/>
          </a:p>
        </p:txBody>
      </p:sp>
      <p:sp>
        <p:nvSpPr>
          <p:cNvPr id="5" name="テキスト ボックス 4">
            <a:extLst>
              <a:ext uri="{FF2B5EF4-FFF2-40B4-BE49-F238E27FC236}">
                <a16:creationId xmlns:a16="http://schemas.microsoft.com/office/drawing/2014/main" id="{97D73F29-F492-14F0-A43B-12F96B259A7A}"/>
              </a:ext>
            </a:extLst>
          </p:cNvPr>
          <p:cNvSpPr txBox="1"/>
          <p:nvPr/>
        </p:nvSpPr>
        <p:spPr>
          <a:xfrm>
            <a:off x="334962" y="908050"/>
            <a:ext cx="11522075" cy="786745"/>
          </a:xfrm>
          <a:prstGeom prst="rect">
            <a:avLst/>
          </a:prstGeom>
        </p:spPr>
        <p:txBody>
          <a:bodyPr vert="horz" wrap="square" lIns="36000" tIns="36000" rIns="36000" bIns="36000"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Meiryo UI" panose="020B0604030504040204" pitchFamily="50" charset="-128"/>
                <a:ea typeface="Meiryo UI" panose="020B060403050404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ct val="5000"/>
              </a:spcBef>
              <a:spcAft>
                <a:spcPct val="5000"/>
              </a:spcAft>
            </a:pPr>
            <a:r>
              <a:rPr lang="ja-JP" altLang="en-US" dirty="0"/>
              <a:t>下記のいずれかの方法でショートカットを設定してください。</a:t>
            </a:r>
            <a:endParaRPr lang="en-US" altLang="ja-JP" dirty="0"/>
          </a:p>
          <a:p>
            <a:pPr>
              <a:spcBef>
                <a:spcPct val="5000"/>
              </a:spcBef>
              <a:spcAft>
                <a:spcPct val="5000"/>
              </a:spcAft>
            </a:pPr>
            <a:r>
              <a:rPr lang="ja-JP" altLang="en-US" dirty="0"/>
              <a:t>まずは推奨設定を入れたい場合には、</a:t>
            </a:r>
            <a:r>
              <a:rPr lang="en-US" altLang="ja-JP" sz="1600" dirty="0">
                <a:latin typeface="Candara" panose="020E0502030303020204" pitchFamily="34" charset="0"/>
                <a:ea typeface="Meiryo UI" panose="020B0604030504040204" pitchFamily="50" charset="-128"/>
                <a:hlinkClick r:id="rId5"/>
              </a:rPr>
              <a:t> Web</a:t>
            </a:r>
            <a:r>
              <a:rPr lang="ja-JP" altLang="en-US" sz="1600" dirty="0">
                <a:latin typeface="Candara" panose="020E0502030303020204" pitchFamily="34" charset="0"/>
                <a:ea typeface="Meiryo UI" panose="020B0604030504040204" pitchFamily="50" charset="-128"/>
                <a:hlinkClick r:id="rId5"/>
              </a:rPr>
              <a:t>サイト</a:t>
            </a:r>
            <a:r>
              <a:rPr lang="ja-JP" altLang="en-US" dirty="0"/>
              <a:t>から推奨設定をダウンロードしてインポートしてください。</a:t>
            </a:r>
            <a:endParaRPr lang="en-US" altLang="ja-JP" dirty="0"/>
          </a:p>
          <a:p>
            <a:pPr>
              <a:spcBef>
                <a:spcPct val="5000"/>
              </a:spcBef>
              <a:spcAft>
                <a:spcPct val="5000"/>
              </a:spcAft>
            </a:pPr>
            <a:r>
              <a:rPr lang="ja-JP" altLang="en-US" dirty="0"/>
              <a:t>早速自分好みの設定をしたい場合には、ショートカットの追加、追加機能の設定からショートカットを設定してください</a:t>
            </a:r>
          </a:p>
        </p:txBody>
      </p:sp>
      <p:pic>
        <p:nvPicPr>
          <p:cNvPr id="12" name="図 11">
            <a:extLst>
              <a:ext uri="{FF2B5EF4-FFF2-40B4-BE49-F238E27FC236}">
                <a16:creationId xmlns:a16="http://schemas.microsoft.com/office/drawing/2014/main" id="{E949BF3B-32C2-3708-489C-A9C7F453DA1B}"/>
              </a:ext>
            </a:extLst>
          </p:cNvPr>
          <p:cNvPicPr>
            <a:picLocks noChangeAspect="1"/>
          </p:cNvPicPr>
          <p:nvPr/>
        </p:nvPicPr>
        <p:blipFill>
          <a:blip r:embed="rId6"/>
          <a:stretch>
            <a:fillRect/>
          </a:stretch>
        </p:blipFill>
        <p:spPr>
          <a:xfrm>
            <a:off x="7781426" y="2212898"/>
            <a:ext cx="2044733" cy="1080471"/>
          </a:xfrm>
          <a:prstGeom prst="rect">
            <a:avLst/>
          </a:prstGeom>
        </p:spPr>
      </p:pic>
      <p:sp>
        <p:nvSpPr>
          <p:cNvPr id="13" name="四角形: 角を丸くする 12">
            <a:extLst>
              <a:ext uri="{FF2B5EF4-FFF2-40B4-BE49-F238E27FC236}">
                <a16:creationId xmlns:a16="http://schemas.microsoft.com/office/drawing/2014/main" id="{86A050BF-9A0E-2492-DDF5-CB5AB23674A5}"/>
              </a:ext>
            </a:extLst>
          </p:cNvPr>
          <p:cNvSpPr/>
          <p:nvPr/>
        </p:nvSpPr>
        <p:spPr>
          <a:xfrm>
            <a:off x="7854318" y="2841440"/>
            <a:ext cx="629486" cy="421694"/>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pic>
        <p:nvPicPr>
          <p:cNvPr id="15" name="図 14">
            <a:extLst>
              <a:ext uri="{FF2B5EF4-FFF2-40B4-BE49-F238E27FC236}">
                <a16:creationId xmlns:a16="http://schemas.microsoft.com/office/drawing/2014/main" id="{DF268A1D-D0C0-97DB-30B8-82C2EF308A5A}"/>
              </a:ext>
            </a:extLst>
          </p:cNvPr>
          <p:cNvPicPr>
            <a:picLocks noChangeAspect="1"/>
          </p:cNvPicPr>
          <p:nvPr/>
        </p:nvPicPr>
        <p:blipFill>
          <a:blip r:embed="rId7"/>
          <a:srcRect t="3760" b="6629"/>
          <a:stretch/>
        </p:blipFill>
        <p:spPr>
          <a:xfrm>
            <a:off x="5518055" y="3431927"/>
            <a:ext cx="3834760" cy="2337089"/>
          </a:xfrm>
          <a:prstGeom prst="rect">
            <a:avLst/>
          </a:prstGeom>
        </p:spPr>
      </p:pic>
      <p:sp>
        <p:nvSpPr>
          <p:cNvPr id="16" name="四角形: 角を丸くする 15">
            <a:extLst>
              <a:ext uri="{FF2B5EF4-FFF2-40B4-BE49-F238E27FC236}">
                <a16:creationId xmlns:a16="http://schemas.microsoft.com/office/drawing/2014/main" id="{435E3919-A774-9CBE-03F4-EC4C6F6F0D71}"/>
              </a:ext>
            </a:extLst>
          </p:cNvPr>
          <p:cNvSpPr/>
          <p:nvPr/>
        </p:nvSpPr>
        <p:spPr>
          <a:xfrm>
            <a:off x="8208313" y="4337365"/>
            <a:ext cx="973099" cy="177954"/>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sp>
        <p:nvSpPr>
          <p:cNvPr id="17" name="フリーフォーム: 図形 16">
            <a:extLst>
              <a:ext uri="{FF2B5EF4-FFF2-40B4-BE49-F238E27FC236}">
                <a16:creationId xmlns:a16="http://schemas.microsoft.com/office/drawing/2014/main" id="{39757073-7E63-DFEF-0954-607006EF4AA4}"/>
              </a:ext>
            </a:extLst>
          </p:cNvPr>
          <p:cNvSpPr/>
          <p:nvPr/>
        </p:nvSpPr>
        <p:spPr>
          <a:xfrm>
            <a:off x="5533614" y="3849573"/>
            <a:ext cx="3778811" cy="1778413"/>
          </a:xfrm>
          <a:custGeom>
            <a:avLst/>
            <a:gdLst>
              <a:gd name="connsiteX0" fmla="*/ 95291 w 7472678"/>
              <a:gd name="connsiteY0" fmla="*/ 0 h 3516848"/>
              <a:gd name="connsiteX1" fmla="*/ 1343070 w 7472678"/>
              <a:gd name="connsiteY1" fmla="*/ 0 h 3516848"/>
              <a:gd name="connsiteX2" fmla="*/ 1438361 w 7472678"/>
              <a:gd name="connsiteY2" fmla="*/ 95291 h 3516848"/>
              <a:gd name="connsiteX3" fmla="*/ 1438361 w 7472678"/>
              <a:gd name="connsiteY3" fmla="*/ 117830 h 3516848"/>
              <a:gd name="connsiteX4" fmla="*/ 7444542 w 7472678"/>
              <a:gd name="connsiteY4" fmla="*/ 117830 h 3516848"/>
              <a:gd name="connsiteX5" fmla="*/ 7472678 w 7472678"/>
              <a:gd name="connsiteY5" fmla="*/ 145966 h 3516848"/>
              <a:gd name="connsiteX6" fmla="*/ 7472678 w 7472678"/>
              <a:gd name="connsiteY6" fmla="*/ 514382 h 3516848"/>
              <a:gd name="connsiteX7" fmla="*/ 7444542 w 7472678"/>
              <a:gd name="connsiteY7" fmla="*/ 542518 h 3516848"/>
              <a:gd name="connsiteX8" fmla="*/ 1438361 w 7472678"/>
              <a:gd name="connsiteY8" fmla="*/ 542518 h 3516848"/>
              <a:gd name="connsiteX9" fmla="*/ 1438361 w 7472678"/>
              <a:gd name="connsiteY9" fmla="*/ 3421557 h 3516848"/>
              <a:gd name="connsiteX10" fmla="*/ 1343070 w 7472678"/>
              <a:gd name="connsiteY10" fmla="*/ 3516848 h 3516848"/>
              <a:gd name="connsiteX11" fmla="*/ 95291 w 7472678"/>
              <a:gd name="connsiteY11" fmla="*/ 3516848 h 3516848"/>
              <a:gd name="connsiteX12" fmla="*/ 0 w 7472678"/>
              <a:gd name="connsiteY12" fmla="*/ 3421557 h 3516848"/>
              <a:gd name="connsiteX13" fmla="*/ 0 w 7472678"/>
              <a:gd name="connsiteY13" fmla="*/ 95291 h 3516848"/>
              <a:gd name="connsiteX14" fmla="*/ 95291 w 7472678"/>
              <a:gd name="connsiteY14" fmla="*/ 0 h 351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72678" h="3516848">
                <a:moveTo>
                  <a:pt x="95291" y="0"/>
                </a:moveTo>
                <a:lnTo>
                  <a:pt x="1343070" y="0"/>
                </a:lnTo>
                <a:cubicBezTo>
                  <a:pt x="1395698" y="0"/>
                  <a:pt x="1438361" y="42663"/>
                  <a:pt x="1438361" y="95291"/>
                </a:cubicBezTo>
                <a:lnTo>
                  <a:pt x="1438361" y="117830"/>
                </a:lnTo>
                <a:lnTo>
                  <a:pt x="7444542" y="117830"/>
                </a:lnTo>
                <a:cubicBezTo>
                  <a:pt x="7460081" y="117830"/>
                  <a:pt x="7472678" y="130427"/>
                  <a:pt x="7472678" y="145966"/>
                </a:cubicBezTo>
                <a:lnTo>
                  <a:pt x="7472678" y="514382"/>
                </a:lnTo>
                <a:cubicBezTo>
                  <a:pt x="7472678" y="529921"/>
                  <a:pt x="7460081" y="542518"/>
                  <a:pt x="7444542" y="542518"/>
                </a:cubicBezTo>
                <a:lnTo>
                  <a:pt x="1438361" y="542518"/>
                </a:lnTo>
                <a:lnTo>
                  <a:pt x="1438361" y="3421557"/>
                </a:lnTo>
                <a:cubicBezTo>
                  <a:pt x="1438361" y="3474185"/>
                  <a:pt x="1395698" y="3516848"/>
                  <a:pt x="1343070" y="3516848"/>
                </a:cubicBezTo>
                <a:lnTo>
                  <a:pt x="95291" y="3516848"/>
                </a:lnTo>
                <a:cubicBezTo>
                  <a:pt x="42663" y="3516848"/>
                  <a:pt x="0" y="3474185"/>
                  <a:pt x="0" y="3421557"/>
                </a:cubicBezTo>
                <a:lnTo>
                  <a:pt x="0" y="95291"/>
                </a:lnTo>
                <a:cubicBezTo>
                  <a:pt x="0" y="42663"/>
                  <a:pt x="42663" y="0"/>
                  <a:pt x="95291" y="0"/>
                </a:cubicBezTo>
                <a:close/>
              </a:path>
            </a:pathLst>
          </a:cu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sp>
        <p:nvSpPr>
          <p:cNvPr id="18" name="四角形: 角を丸くする 17">
            <a:extLst>
              <a:ext uri="{FF2B5EF4-FFF2-40B4-BE49-F238E27FC236}">
                <a16:creationId xmlns:a16="http://schemas.microsoft.com/office/drawing/2014/main" id="{FA9B8004-77B1-701D-2B52-D624A06E8454}"/>
              </a:ext>
            </a:extLst>
          </p:cNvPr>
          <p:cNvSpPr/>
          <p:nvPr/>
        </p:nvSpPr>
        <p:spPr>
          <a:xfrm>
            <a:off x="8810404" y="3470563"/>
            <a:ext cx="131720" cy="112488"/>
          </a:xfrm>
          <a:prstGeom prst="roundRect">
            <a:avLst>
              <a:gd name="adj" fmla="val 6625"/>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sp>
        <p:nvSpPr>
          <p:cNvPr id="19" name="四角形: 角を丸くする 18">
            <a:extLst>
              <a:ext uri="{FF2B5EF4-FFF2-40B4-BE49-F238E27FC236}">
                <a16:creationId xmlns:a16="http://schemas.microsoft.com/office/drawing/2014/main" id="{5440D25E-62DD-76A3-AA5D-F2152A4035EE}"/>
              </a:ext>
            </a:extLst>
          </p:cNvPr>
          <p:cNvSpPr/>
          <p:nvPr/>
        </p:nvSpPr>
        <p:spPr>
          <a:xfrm>
            <a:off x="8315908" y="3657915"/>
            <a:ext cx="996517" cy="180488"/>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cxnSp>
        <p:nvCxnSpPr>
          <p:cNvPr id="20" name="直線コネクタ 19">
            <a:extLst>
              <a:ext uri="{FF2B5EF4-FFF2-40B4-BE49-F238E27FC236}">
                <a16:creationId xmlns:a16="http://schemas.microsoft.com/office/drawing/2014/main" id="{7695EF3E-ED84-ED29-92A5-0305F3EB827F}"/>
              </a:ext>
            </a:extLst>
          </p:cNvPr>
          <p:cNvCxnSpPr>
            <a:cxnSpLocks/>
          </p:cNvCxnSpPr>
          <p:nvPr/>
        </p:nvCxnSpPr>
        <p:spPr>
          <a:xfrm flipH="1">
            <a:off x="9315812" y="4434017"/>
            <a:ext cx="283464"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285D4A5A-4EF8-B8BB-25FF-560ABEEB7CB2}"/>
              </a:ext>
            </a:extLst>
          </p:cNvPr>
          <p:cNvCxnSpPr>
            <a:cxnSpLocks/>
          </p:cNvCxnSpPr>
          <p:nvPr/>
        </p:nvCxnSpPr>
        <p:spPr>
          <a:xfrm flipH="1">
            <a:off x="9387840" y="3753004"/>
            <a:ext cx="211436"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pic>
        <p:nvPicPr>
          <p:cNvPr id="22" name="図 21">
            <a:extLst>
              <a:ext uri="{FF2B5EF4-FFF2-40B4-BE49-F238E27FC236}">
                <a16:creationId xmlns:a16="http://schemas.microsoft.com/office/drawing/2014/main" id="{139611EE-CF2A-1021-AB8D-861A24E215E0}"/>
              </a:ext>
            </a:extLst>
          </p:cNvPr>
          <p:cNvPicPr>
            <a:picLocks noChangeAspect="1"/>
          </p:cNvPicPr>
          <p:nvPr/>
        </p:nvPicPr>
        <p:blipFill>
          <a:blip r:embed="rId8"/>
          <a:stretch>
            <a:fillRect/>
          </a:stretch>
        </p:blipFill>
        <p:spPr>
          <a:xfrm>
            <a:off x="6400097" y="5160558"/>
            <a:ext cx="2836789" cy="302280"/>
          </a:xfrm>
          <a:prstGeom prst="rect">
            <a:avLst/>
          </a:prstGeom>
        </p:spPr>
      </p:pic>
      <p:grpSp>
        <p:nvGrpSpPr>
          <p:cNvPr id="24" name="グループ化 23">
            <a:extLst>
              <a:ext uri="{FF2B5EF4-FFF2-40B4-BE49-F238E27FC236}">
                <a16:creationId xmlns:a16="http://schemas.microsoft.com/office/drawing/2014/main" id="{04966CF9-C8B8-358D-46E7-65C396B742E2}"/>
              </a:ext>
            </a:extLst>
          </p:cNvPr>
          <p:cNvGrpSpPr/>
          <p:nvPr/>
        </p:nvGrpSpPr>
        <p:grpSpPr>
          <a:xfrm>
            <a:off x="5288597" y="1889706"/>
            <a:ext cx="6480175" cy="209264"/>
            <a:chOff x="2540000" y="2457736"/>
            <a:chExt cx="3175000" cy="209264"/>
          </a:xfrm>
        </p:grpSpPr>
        <p:cxnSp>
          <p:nvCxnSpPr>
            <p:cNvPr id="25" name="直線コネクタ 24">
              <a:extLst>
                <a:ext uri="{FF2B5EF4-FFF2-40B4-BE49-F238E27FC236}">
                  <a16:creationId xmlns:a16="http://schemas.microsoft.com/office/drawing/2014/main" id="{18A4066B-C4BE-C30B-778B-52FEF4E102A5}"/>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4ECA5948-A8A0-F064-6C29-28627FD12ABD}"/>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600" b="1" dirty="0">
                  <a:latin typeface="Candara" panose="020E0502030303020204" pitchFamily="34" charset="0"/>
                  <a:ea typeface="Meiryo UI" panose="020B0604030504040204" pitchFamily="50" charset="-128"/>
                </a:rPr>
                <a:t>ショートカットの追加</a:t>
              </a:r>
            </a:p>
          </p:txBody>
        </p:sp>
      </p:grpSp>
      <p:cxnSp>
        <p:nvCxnSpPr>
          <p:cNvPr id="27" name="直線コネクタ 26">
            <a:extLst>
              <a:ext uri="{FF2B5EF4-FFF2-40B4-BE49-F238E27FC236}">
                <a16:creationId xmlns:a16="http://schemas.microsoft.com/office/drawing/2014/main" id="{7D8FBA84-B5A1-8C80-70B4-C4CE1C5510D7}"/>
              </a:ext>
            </a:extLst>
          </p:cNvPr>
          <p:cNvCxnSpPr>
            <a:cxnSpLocks/>
          </p:cNvCxnSpPr>
          <p:nvPr/>
        </p:nvCxnSpPr>
        <p:spPr>
          <a:xfrm flipH="1">
            <a:off x="9387840" y="3975889"/>
            <a:ext cx="211436"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grpSp>
        <p:nvGrpSpPr>
          <p:cNvPr id="28" name="グループ化 27">
            <a:extLst>
              <a:ext uri="{FF2B5EF4-FFF2-40B4-BE49-F238E27FC236}">
                <a16:creationId xmlns:a16="http://schemas.microsoft.com/office/drawing/2014/main" id="{6758174D-8707-BA18-37CC-F6765043AD67}"/>
              </a:ext>
            </a:extLst>
          </p:cNvPr>
          <p:cNvGrpSpPr/>
          <p:nvPr/>
        </p:nvGrpSpPr>
        <p:grpSpPr>
          <a:xfrm>
            <a:off x="9602229" y="3572502"/>
            <a:ext cx="2099772" cy="529761"/>
            <a:chOff x="4502544" y="3604500"/>
            <a:chExt cx="2099772" cy="529761"/>
          </a:xfrm>
        </p:grpSpPr>
        <p:sp>
          <p:nvSpPr>
            <p:cNvPr id="29" name="テキスト ボックス 28">
              <a:extLst>
                <a:ext uri="{FF2B5EF4-FFF2-40B4-BE49-F238E27FC236}">
                  <a16:creationId xmlns:a16="http://schemas.microsoft.com/office/drawing/2014/main" id="{EBD4467B-604F-02EF-CDCE-01F81F747536}"/>
                </a:ext>
              </a:extLst>
            </p:cNvPr>
            <p:cNvSpPr txBox="1">
              <a:spLocks/>
            </p:cNvSpPr>
            <p:nvPr/>
          </p:nvSpPr>
          <p:spPr>
            <a:xfrm>
              <a:off x="4754880" y="3604500"/>
              <a:ext cx="1847436" cy="529761"/>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カテゴリリスト、またはキーワード検索でショートカットを設定したい機能を探す</a:t>
              </a:r>
            </a:p>
          </p:txBody>
        </p:sp>
        <p:cxnSp>
          <p:nvCxnSpPr>
            <p:cNvPr id="30" name="直線コネクタ 29">
              <a:extLst>
                <a:ext uri="{FF2B5EF4-FFF2-40B4-BE49-F238E27FC236}">
                  <a16:creationId xmlns:a16="http://schemas.microsoft.com/office/drawing/2014/main" id="{1D29E61D-23D9-2A07-0487-E5DB77CBF400}"/>
                </a:ext>
              </a:extLst>
            </p:cNvPr>
            <p:cNvCxnSpPr>
              <a:cxnSpLocks/>
            </p:cNvCxnSpPr>
            <p:nvPr/>
          </p:nvCxnSpPr>
          <p:spPr>
            <a:xfrm>
              <a:off x="4502544" y="3604500"/>
              <a:ext cx="0" cy="529761"/>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14F622A4-DAB7-76C6-4A3F-2C89AEB8269D}"/>
                </a:ext>
              </a:extLst>
            </p:cNvPr>
            <p:cNvGrpSpPr/>
            <p:nvPr/>
          </p:nvGrpSpPr>
          <p:grpSpPr>
            <a:xfrm>
              <a:off x="4556030" y="3624287"/>
              <a:ext cx="210757" cy="215444"/>
              <a:chOff x="603250" y="1233308"/>
              <a:chExt cx="444500" cy="454385"/>
            </a:xfrm>
          </p:grpSpPr>
          <p:sp>
            <p:nvSpPr>
              <p:cNvPr id="32" name="楕円 31">
                <a:extLst>
                  <a:ext uri="{FF2B5EF4-FFF2-40B4-BE49-F238E27FC236}">
                    <a16:creationId xmlns:a16="http://schemas.microsoft.com/office/drawing/2014/main" id="{0D541E89-D3E4-21B2-C119-11A571A45DD7}"/>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33" name="正方形/長方形 32">
                <a:extLst>
                  <a:ext uri="{FF2B5EF4-FFF2-40B4-BE49-F238E27FC236}">
                    <a16:creationId xmlns:a16="http://schemas.microsoft.com/office/drawing/2014/main" id="{C6706A40-DA6D-0466-1B01-9360321BD653}"/>
                  </a:ext>
                </a:extLst>
              </p:cNvPr>
              <p:cNvSpPr/>
              <p:nvPr/>
            </p:nvSpPr>
            <p:spPr>
              <a:xfrm>
                <a:off x="734219" y="1233308"/>
                <a:ext cx="182565" cy="454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altLang="ja-JP" sz="1400" b="1" dirty="0">
                    <a:solidFill>
                      <a:srgbClr val="FFFFFF"/>
                    </a:solidFill>
                    <a:latin typeface="Candara" panose="020E0502030303020204" pitchFamily="34" charset="0"/>
                    <a:ea typeface="Meiryo UI" panose="020B0604030504040204" pitchFamily="50" charset="-128"/>
                  </a:rPr>
                  <a:t>2</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grpSp>
      <p:grpSp>
        <p:nvGrpSpPr>
          <p:cNvPr id="34" name="グループ化 33">
            <a:extLst>
              <a:ext uri="{FF2B5EF4-FFF2-40B4-BE49-F238E27FC236}">
                <a16:creationId xmlns:a16="http://schemas.microsoft.com/office/drawing/2014/main" id="{F098D502-5DE6-7312-7F85-597814C12EA8}"/>
              </a:ext>
            </a:extLst>
          </p:cNvPr>
          <p:cNvGrpSpPr/>
          <p:nvPr/>
        </p:nvGrpSpPr>
        <p:grpSpPr>
          <a:xfrm>
            <a:off x="9602229" y="4205473"/>
            <a:ext cx="2099772" cy="529751"/>
            <a:chOff x="4502544" y="4259932"/>
            <a:chExt cx="2099772" cy="529751"/>
          </a:xfrm>
        </p:grpSpPr>
        <p:sp>
          <p:nvSpPr>
            <p:cNvPr id="35" name="テキスト ボックス 34">
              <a:extLst>
                <a:ext uri="{FF2B5EF4-FFF2-40B4-BE49-F238E27FC236}">
                  <a16:creationId xmlns:a16="http://schemas.microsoft.com/office/drawing/2014/main" id="{F0CB565B-F781-AFDD-F876-87FFD3B91AEA}"/>
                </a:ext>
              </a:extLst>
            </p:cNvPr>
            <p:cNvSpPr txBox="1">
              <a:spLocks/>
            </p:cNvSpPr>
            <p:nvPr/>
          </p:nvSpPr>
          <p:spPr>
            <a:xfrm>
              <a:off x="4754880" y="4259932"/>
              <a:ext cx="1847436" cy="529751"/>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ショートカットを設定したい機能のウインドウで、キーを押下してショートカットを設定</a:t>
              </a:r>
            </a:p>
          </p:txBody>
        </p:sp>
        <p:cxnSp>
          <p:nvCxnSpPr>
            <p:cNvPr id="36" name="直線コネクタ 35">
              <a:extLst>
                <a:ext uri="{FF2B5EF4-FFF2-40B4-BE49-F238E27FC236}">
                  <a16:creationId xmlns:a16="http://schemas.microsoft.com/office/drawing/2014/main" id="{E3272B04-D627-9E42-71D2-06C141BD9C46}"/>
                </a:ext>
              </a:extLst>
            </p:cNvPr>
            <p:cNvCxnSpPr>
              <a:cxnSpLocks/>
            </p:cNvCxnSpPr>
            <p:nvPr/>
          </p:nvCxnSpPr>
          <p:spPr>
            <a:xfrm>
              <a:off x="4502544" y="4259932"/>
              <a:ext cx="0" cy="529751"/>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3993D6F3-7009-3C99-A9ED-247D055D6F54}"/>
                </a:ext>
              </a:extLst>
            </p:cNvPr>
            <p:cNvGrpSpPr/>
            <p:nvPr/>
          </p:nvGrpSpPr>
          <p:grpSpPr>
            <a:xfrm>
              <a:off x="4556030" y="4279719"/>
              <a:ext cx="210757" cy="215444"/>
              <a:chOff x="1047750" y="1233308"/>
              <a:chExt cx="444500" cy="454385"/>
            </a:xfrm>
          </p:grpSpPr>
          <p:sp>
            <p:nvSpPr>
              <p:cNvPr id="38" name="楕円 37">
                <a:extLst>
                  <a:ext uri="{FF2B5EF4-FFF2-40B4-BE49-F238E27FC236}">
                    <a16:creationId xmlns:a16="http://schemas.microsoft.com/office/drawing/2014/main" id="{1E16A661-A4C2-5D04-93C2-16EEB3F78438}"/>
                  </a:ext>
                </a:extLst>
              </p:cNvPr>
              <p:cNvSpPr/>
              <p:nvPr/>
            </p:nvSpPr>
            <p:spPr>
              <a:xfrm>
                <a:off x="10477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39" name="正方形/長方形 38">
                <a:extLst>
                  <a:ext uri="{FF2B5EF4-FFF2-40B4-BE49-F238E27FC236}">
                    <a16:creationId xmlns:a16="http://schemas.microsoft.com/office/drawing/2014/main" id="{BC38A90E-427D-0B05-9704-B82BE8C09590}"/>
                  </a:ext>
                </a:extLst>
              </p:cNvPr>
              <p:cNvSpPr/>
              <p:nvPr/>
            </p:nvSpPr>
            <p:spPr>
              <a:xfrm>
                <a:off x="1180408" y="1233308"/>
                <a:ext cx="179184" cy="454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US" altLang="ja-JP" sz="1400" b="1" dirty="0">
                    <a:solidFill>
                      <a:srgbClr val="FFFFFF"/>
                    </a:solidFill>
                    <a:latin typeface="Candara" panose="020E0502030303020204" pitchFamily="34" charset="0"/>
                    <a:ea typeface="Meiryo UI" panose="020B0604030504040204" pitchFamily="50" charset="-128"/>
                  </a:rPr>
                  <a:t>3</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grpSp>
      <p:cxnSp>
        <p:nvCxnSpPr>
          <p:cNvPr id="45" name="コネクタ: カギ線 44">
            <a:extLst>
              <a:ext uri="{FF2B5EF4-FFF2-40B4-BE49-F238E27FC236}">
                <a16:creationId xmlns:a16="http://schemas.microsoft.com/office/drawing/2014/main" id="{DF336B8A-4BDA-FF6B-0CE6-4D6D0CF2A780}"/>
              </a:ext>
            </a:extLst>
          </p:cNvPr>
          <p:cNvCxnSpPr>
            <a:cxnSpLocks/>
            <a:stCxn id="53" idx="1"/>
            <a:endCxn id="54" idx="1"/>
          </p:cNvCxnSpPr>
          <p:nvPr/>
        </p:nvCxnSpPr>
        <p:spPr>
          <a:xfrm rot="10800000">
            <a:off x="8703945" y="3517306"/>
            <a:ext cx="896620" cy="2147062"/>
          </a:xfrm>
          <a:prstGeom prst="bentConnector3">
            <a:avLst>
              <a:gd name="adj1" fmla="val 177550"/>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8F06769F-6FE8-3FC3-B4CC-DA6BF1BDE89D}"/>
              </a:ext>
            </a:extLst>
          </p:cNvPr>
          <p:cNvGrpSpPr/>
          <p:nvPr/>
        </p:nvGrpSpPr>
        <p:grpSpPr>
          <a:xfrm>
            <a:off x="9602229" y="5471395"/>
            <a:ext cx="2095501" cy="377402"/>
            <a:chOff x="4502544" y="5966689"/>
            <a:chExt cx="2095501" cy="377402"/>
          </a:xfrm>
        </p:grpSpPr>
        <p:grpSp>
          <p:nvGrpSpPr>
            <p:cNvPr id="47" name="グループ化 46">
              <a:extLst>
                <a:ext uri="{FF2B5EF4-FFF2-40B4-BE49-F238E27FC236}">
                  <a16:creationId xmlns:a16="http://schemas.microsoft.com/office/drawing/2014/main" id="{86400E25-0417-8175-7894-4570F8A25421}"/>
                </a:ext>
              </a:extLst>
            </p:cNvPr>
            <p:cNvGrpSpPr/>
            <p:nvPr/>
          </p:nvGrpSpPr>
          <p:grpSpPr>
            <a:xfrm>
              <a:off x="4502544" y="5966689"/>
              <a:ext cx="2095501" cy="377402"/>
              <a:chOff x="4502544" y="5966689"/>
              <a:chExt cx="2095501" cy="377402"/>
            </a:xfrm>
          </p:grpSpPr>
          <p:sp>
            <p:nvSpPr>
              <p:cNvPr id="51" name="テキスト ボックス 50">
                <a:extLst>
                  <a:ext uri="{FF2B5EF4-FFF2-40B4-BE49-F238E27FC236}">
                    <a16:creationId xmlns:a16="http://schemas.microsoft.com/office/drawing/2014/main" id="{796BE0F7-36F2-6FCD-3348-6BF63FF56975}"/>
                  </a:ext>
                </a:extLst>
              </p:cNvPr>
              <p:cNvSpPr txBox="1">
                <a:spLocks/>
              </p:cNvSpPr>
              <p:nvPr/>
            </p:nvSpPr>
            <p:spPr>
              <a:xfrm>
                <a:off x="4750609" y="5966689"/>
                <a:ext cx="1847436" cy="377402"/>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ショートカットを設定した後、</a:t>
                </a:r>
                <a:br>
                  <a:rPr lang="ja-JP" altLang="en-US" sz="1100" dirty="0">
                    <a:latin typeface="Candara" panose="020E0502030303020204" pitchFamily="34" charset="0"/>
                    <a:ea typeface="Meiryo UI" panose="020B0604030504040204" pitchFamily="50" charset="-128"/>
                  </a:rPr>
                </a:br>
                <a:r>
                  <a:rPr lang="ja-JP" altLang="en-US" sz="1100" dirty="0">
                    <a:latin typeface="Candara" panose="020E0502030303020204" pitchFamily="34" charset="0"/>
                    <a:ea typeface="Meiryo UI" panose="020B0604030504040204" pitchFamily="50" charset="-128"/>
                  </a:rPr>
                  <a:t>保存をクリックし確定する</a:t>
                </a:r>
              </a:p>
            </p:txBody>
          </p:sp>
          <p:cxnSp>
            <p:nvCxnSpPr>
              <p:cNvPr id="52" name="直線コネクタ 51">
                <a:extLst>
                  <a:ext uri="{FF2B5EF4-FFF2-40B4-BE49-F238E27FC236}">
                    <a16:creationId xmlns:a16="http://schemas.microsoft.com/office/drawing/2014/main" id="{A0103E74-49FA-E3D7-C879-F30D5D042E4E}"/>
                  </a:ext>
                </a:extLst>
              </p:cNvPr>
              <p:cNvCxnSpPr>
                <a:cxnSpLocks/>
              </p:cNvCxnSpPr>
              <p:nvPr/>
            </p:nvCxnSpPr>
            <p:spPr>
              <a:xfrm>
                <a:off x="4502544" y="5966689"/>
                <a:ext cx="0" cy="377402"/>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grpSp>
          <p:nvGrpSpPr>
            <p:cNvPr id="48" name="グループ化 47">
              <a:extLst>
                <a:ext uri="{FF2B5EF4-FFF2-40B4-BE49-F238E27FC236}">
                  <a16:creationId xmlns:a16="http://schemas.microsoft.com/office/drawing/2014/main" id="{F5DC0ED5-916A-092A-EF34-D4EA8D90EFE4}"/>
                </a:ext>
              </a:extLst>
            </p:cNvPr>
            <p:cNvGrpSpPr/>
            <p:nvPr/>
          </p:nvGrpSpPr>
          <p:grpSpPr>
            <a:xfrm>
              <a:off x="4556030" y="5986476"/>
              <a:ext cx="210757" cy="215444"/>
              <a:chOff x="1936750" y="1233308"/>
              <a:chExt cx="444500" cy="454385"/>
            </a:xfrm>
          </p:grpSpPr>
          <p:sp>
            <p:nvSpPr>
              <p:cNvPr id="49" name="楕円 48">
                <a:extLst>
                  <a:ext uri="{FF2B5EF4-FFF2-40B4-BE49-F238E27FC236}">
                    <a16:creationId xmlns:a16="http://schemas.microsoft.com/office/drawing/2014/main" id="{70994EDF-CF02-3B0A-404C-061C2D5E05A8}"/>
                  </a:ext>
                </a:extLst>
              </p:cNvPr>
              <p:cNvSpPr/>
              <p:nvPr/>
            </p:nvSpPr>
            <p:spPr>
              <a:xfrm>
                <a:off x="19367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50" name="正方形/長方形 49">
                <a:extLst>
                  <a:ext uri="{FF2B5EF4-FFF2-40B4-BE49-F238E27FC236}">
                    <a16:creationId xmlns:a16="http://schemas.microsoft.com/office/drawing/2014/main" id="{A25A4BBC-49DE-40E6-5104-4EA03D04A7F5}"/>
                  </a:ext>
                </a:extLst>
              </p:cNvPr>
              <p:cNvSpPr/>
              <p:nvPr/>
            </p:nvSpPr>
            <p:spPr>
              <a:xfrm>
                <a:off x="2057576" y="1233308"/>
                <a:ext cx="202850" cy="454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4</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grpSp>
      <p:sp>
        <p:nvSpPr>
          <p:cNvPr id="53" name="正方形/長方形 52">
            <a:extLst>
              <a:ext uri="{FF2B5EF4-FFF2-40B4-BE49-F238E27FC236}">
                <a16:creationId xmlns:a16="http://schemas.microsoft.com/office/drawing/2014/main" id="{3505D3A6-4DBB-2545-AEEF-3B389B10E199}"/>
              </a:ext>
            </a:extLst>
          </p:cNvPr>
          <p:cNvSpPr/>
          <p:nvPr/>
        </p:nvSpPr>
        <p:spPr>
          <a:xfrm>
            <a:off x="9600565" y="5595788"/>
            <a:ext cx="81280" cy="137160"/>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
        <p:nvSpPr>
          <p:cNvPr id="54" name="正方形/長方形 53">
            <a:extLst>
              <a:ext uri="{FF2B5EF4-FFF2-40B4-BE49-F238E27FC236}">
                <a16:creationId xmlns:a16="http://schemas.microsoft.com/office/drawing/2014/main" id="{7990CF61-EB85-0970-4E76-5E58A77C2665}"/>
              </a:ext>
            </a:extLst>
          </p:cNvPr>
          <p:cNvSpPr/>
          <p:nvPr/>
        </p:nvSpPr>
        <p:spPr>
          <a:xfrm>
            <a:off x="8703945" y="3448726"/>
            <a:ext cx="81280" cy="137160"/>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grpSp>
        <p:nvGrpSpPr>
          <p:cNvPr id="55" name="グループ化 54">
            <a:extLst>
              <a:ext uri="{FF2B5EF4-FFF2-40B4-BE49-F238E27FC236}">
                <a16:creationId xmlns:a16="http://schemas.microsoft.com/office/drawing/2014/main" id="{CF1EACFF-4034-820B-03C7-D246E113B4E2}"/>
              </a:ext>
            </a:extLst>
          </p:cNvPr>
          <p:cNvGrpSpPr/>
          <p:nvPr/>
        </p:nvGrpSpPr>
        <p:grpSpPr>
          <a:xfrm>
            <a:off x="334963" y="1889706"/>
            <a:ext cx="4730750" cy="209264"/>
            <a:chOff x="2540000" y="2457736"/>
            <a:chExt cx="3175000" cy="209264"/>
          </a:xfrm>
        </p:grpSpPr>
        <p:cxnSp>
          <p:nvCxnSpPr>
            <p:cNvPr id="56" name="直線コネクタ 55">
              <a:extLst>
                <a:ext uri="{FF2B5EF4-FFF2-40B4-BE49-F238E27FC236}">
                  <a16:creationId xmlns:a16="http://schemas.microsoft.com/office/drawing/2014/main" id="{81CBD83A-07A5-9283-D877-5BEE7F420161}"/>
                </a:ext>
              </a:extLst>
            </p:cNvPr>
            <p:cNvCxnSpPr/>
            <p:nvPr/>
          </p:nvCxnSpPr>
          <p:spPr>
            <a:xfrm>
              <a:off x="2540000" y="2667000"/>
              <a:ext cx="3175000" cy="0"/>
            </a:xfrm>
            <a:prstGeom prst="line">
              <a:avLst/>
            </a:prstGeom>
            <a:ln w="952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A8ECD7BB-CC7E-6C67-A612-758D606917C2}"/>
                </a:ext>
              </a:extLst>
            </p:cNvPr>
            <p:cNvSpPr txBox="1"/>
            <p:nvPr/>
          </p:nvSpPr>
          <p:spPr>
            <a:xfrm>
              <a:off x="2540000" y="2457736"/>
              <a:ext cx="3175000" cy="209264"/>
            </a:xfrm>
            <a:prstGeom prst="rect">
              <a:avLst/>
            </a:prstGeom>
          </p:spPr>
          <p:txBody>
            <a:bodyPr vert="horz" wrap="square" lIns="36000" tIns="36000" rIns="36000" bIns="3600" rtlCol="0" anchor="b">
              <a:noAutofit/>
            </a:bodyPr>
            <a:lstStyle/>
            <a:p>
              <a:r>
                <a:rPr kumimoji="1" lang="ja-JP" altLang="en-US" sz="1600" b="1" dirty="0">
                  <a:latin typeface="Candara" panose="020E0502030303020204" pitchFamily="34" charset="0"/>
                  <a:ea typeface="Meiryo UI" panose="020B0604030504040204" pitchFamily="50" charset="-128"/>
                </a:rPr>
                <a:t>ショートカットのインポート</a:t>
              </a:r>
            </a:p>
          </p:txBody>
        </p:sp>
      </p:grpSp>
      <p:cxnSp>
        <p:nvCxnSpPr>
          <p:cNvPr id="58" name="直線コネクタ 57">
            <a:extLst>
              <a:ext uri="{FF2B5EF4-FFF2-40B4-BE49-F238E27FC236}">
                <a16:creationId xmlns:a16="http://schemas.microsoft.com/office/drawing/2014/main" id="{B18CC1B5-CB70-11DA-F5F5-C29348518949}"/>
              </a:ext>
            </a:extLst>
          </p:cNvPr>
          <p:cNvCxnSpPr>
            <a:cxnSpLocks/>
          </p:cNvCxnSpPr>
          <p:nvPr/>
        </p:nvCxnSpPr>
        <p:spPr>
          <a:xfrm>
            <a:off x="7564341" y="3009800"/>
            <a:ext cx="202344" cy="0"/>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9823059-FE4C-5697-4457-6992DC072B0C}"/>
              </a:ext>
            </a:extLst>
          </p:cNvPr>
          <p:cNvCxnSpPr>
            <a:cxnSpLocks/>
          </p:cNvCxnSpPr>
          <p:nvPr/>
        </p:nvCxnSpPr>
        <p:spPr>
          <a:xfrm>
            <a:off x="7564341" y="2767265"/>
            <a:ext cx="0" cy="377412"/>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2483E5ED-8073-D9C2-0CA7-682BDC5939ED}"/>
              </a:ext>
            </a:extLst>
          </p:cNvPr>
          <p:cNvSpPr txBox="1">
            <a:spLocks/>
          </p:cNvSpPr>
          <p:nvPr/>
        </p:nvSpPr>
        <p:spPr>
          <a:xfrm>
            <a:off x="5716905" y="2767265"/>
            <a:ext cx="1847436" cy="377412"/>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ダッシュボードでショートカットの追加を選択する</a:t>
            </a:r>
          </a:p>
        </p:txBody>
      </p:sp>
      <p:grpSp>
        <p:nvGrpSpPr>
          <p:cNvPr id="62" name="グループ化 61">
            <a:extLst>
              <a:ext uri="{FF2B5EF4-FFF2-40B4-BE49-F238E27FC236}">
                <a16:creationId xmlns:a16="http://schemas.microsoft.com/office/drawing/2014/main" id="{2290F18F-B37D-5BFD-D8EB-226A3F86D345}"/>
              </a:ext>
            </a:extLst>
          </p:cNvPr>
          <p:cNvGrpSpPr/>
          <p:nvPr/>
        </p:nvGrpSpPr>
        <p:grpSpPr>
          <a:xfrm>
            <a:off x="5518055" y="2767265"/>
            <a:ext cx="210757" cy="215444"/>
            <a:chOff x="603250" y="1233308"/>
            <a:chExt cx="444500" cy="454385"/>
          </a:xfrm>
        </p:grpSpPr>
        <p:sp>
          <p:nvSpPr>
            <p:cNvPr id="63" name="楕円 62">
              <a:extLst>
                <a:ext uri="{FF2B5EF4-FFF2-40B4-BE49-F238E27FC236}">
                  <a16:creationId xmlns:a16="http://schemas.microsoft.com/office/drawing/2014/main" id="{7A6CD7C1-A524-40F2-1A55-F3230C075C1B}"/>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64" name="正方形/長方形 63">
              <a:extLst>
                <a:ext uri="{FF2B5EF4-FFF2-40B4-BE49-F238E27FC236}">
                  <a16:creationId xmlns:a16="http://schemas.microsoft.com/office/drawing/2014/main" id="{881F1596-2FA8-CDE9-7F8A-941ABADFA880}"/>
                </a:ext>
              </a:extLst>
            </p:cNvPr>
            <p:cNvSpPr/>
            <p:nvPr/>
          </p:nvSpPr>
          <p:spPr>
            <a:xfrm>
              <a:off x="762957" y="1233308"/>
              <a:ext cx="125091" cy="454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1</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grpSp>
        <p:nvGrpSpPr>
          <p:cNvPr id="109" name="グループ化 108">
            <a:extLst>
              <a:ext uri="{FF2B5EF4-FFF2-40B4-BE49-F238E27FC236}">
                <a16:creationId xmlns:a16="http://schemas.microsoft.com/office/drawing/2014/main" id="{1532D3FF-60BA-825B-5C9D-03220FCC5449}"/>
              </a:ext>
            </a:extLst>
          </p:cNvPr>
          <p:cNvGrpSpPr/>
          <p:nvPr/>
        </p:nvGrpSpPr>
        <p:grpSpPr>
          <a:xfrm>
            <a:off x="334963" y="2319854"/>
            <a:ext cx="2336328" cy="1587434"/>
            <a:chOff x="465595" y="2256354"/>
            <a:chExt cx="2336328" cy="1587434"/>
          </a:xfrm>
        </p:grpSpPr>
        <p:pic>
          <p:nvPicPr>
            <p:cNvPr id="65" name="図 64">
              <a:extLst>
                <a:ext uri="{FF2B5EF4-FFF2-40B4-BE49-F238E27FC236}">
                  <a16:creationId xmlns:a16="http://schemas.microsoft.com/office/drawing/2014/main" id="{31F866B6-BE04-B619-F02D-82B3524AAFBA}"/>
                </a:ext>
              </a:extLst>
            </p:cNvPr>
            <p:cNvPicPr>
              <a:picLocks noChangeAspect="1"/>
            </p:cNvPicPr>
            <p:nvPr/>
          </p:nvPicPr>
          <p:blipFill>
            <a:blip r:embed="rId6"/>
            <a:stretch>
              <a:fillRect/>
            </a:stretch>
          </p:blipFill>
          <p:spPr>
            <a:xfrm>
              <a:off x="467248" y="2610107"/>
              <a:ext cx="2334675" cy="1233681"/>
            </a:xfrm>
            <a:prstGeom prst="rect">
              <a:avLst/>
            </a:prstGeom>
          </p:spPr>
        </p:pic>
        <p:sp>
          <p:nvSpPr>
            <p:cNvPr id="66" name="四角形: 角を丸くする 65">
              <a:extLst>
                <a:ext uri="{FF2B5EF4-FFF2-40B4-BE49-F238E27FC236}">
                  <a16:creationId xmlns:a16="http://schemas.microsoft.com/office/drawing/2014/main" id="{3A860B78-6FFC-6DAE-83AA-9BFE07F37553}"/>
                </a:ext>
              </a:extLst>
            </p:cNvPr>
            <p:cNvSpPr/>
            <p:nvPr/>
          </p:nvSpPr>
          <p:spPr>
            <a:xfrm>
              <a:off x="2034368" y="3294220"/>
              <a:ext cx="718747" cy="481490"/>
            </a:xfrm>
            <a:prstGeom prst="roundRect">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bg1"/>
                </a:solidFill>
                <a:latin typeface="Candara" panose="020E0502030303020204" pitchFamily="34" charset="0"/>
                <a:ea typeface="Meiryo UI" panose="020B0604030504040204" pitchFamily="50" charset="-128"/>
              </a:endParaRPr>
            </a:p>
          </p:txBody>
        </p:sp>
        <p:cxnSp>
          <p:nvCxnSpPr>
            <p:cNvPr id="67" name="直線コネクタ 66">
              <a:extLst>
                <a:ext uri="{FF2B5EF4-FFF2-40B4-BE49-F238E27FC236}">
                  <a16:creationId xmlns:a16="http://schemas.microsoft.com/office/drawing/2014/main" id="{A0894225-9220-6ED0-9680-9DBE456C91AB}"/>
                </a:ext>
              </a:extLst>
            </p:cNvPr>
            <p:cNvCxnSpPr>
              <a:cxnSpLocks/>
            </p:cNvCxnSpPr>
            <p:nvPr/>
          </p:nvCxnSpPr>
          <p:spPr>
            <a:xfrm>
              <a:off x="2355259" y="2522321"/>
              <a:ext cx="0" cy="816497"/>
            </a:xfrm>
            <a:prstGeom prst="line">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CD8DDAF0-BA49-8CD3-CDAE-3CD74763B804}"/>
                </a:ext>
              </a:extLst>
            </p:cNvPr>
            <p:cNvSpPr txBox="1">
              <a:spLocks/>
            </p:cNvSpPr>
            <p:nvPr/>
          </p:nvSpPr>
          <p:spPr>
            <a:xfrm>
              <a:off x="742148" y="2256354"/>
              <a:ext cx="2052269" cy="256977"/>
            </a:xfrm>
            <a:prstGeom prst="rect">
              <a:avLst/>
            </a:prstGeom>
          </p:spPr>
          <p:txBody>
            <a:bodyPr vert="horz" wrap="square" lIns="36005" tIns="36005" rIns="36005" bIns="36005" rtlCol="0">
              <a:sp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ダッシュボードで設定を選択する</a:t>
              </a:r>
            </a:p>
          </p:txBody>
        </p:sp>
        <p:grpSp>
          <p:nvGrpSpPr>
            <p:cNvPr id="69" name="グループ化 68">
              <a:extLst>
                <a:ext uri="{FF2B5EF4-FFF2-40B4-BE49-F238E27FC236}">
                  <a16:creationId xmlns:a16="http://schemas.microsoft.com/office/drawing/2014/main" id="{3C56A65A-0BD3-C484-9B2B-1AE4BC7B1D70}"/>
                </a:ext>
              </a:extLst>
            </p:cNvPr>
            <p:cNvGrpSpPr/>
            <p:nvPr/>
          </p:nvGrpSpPr>
          <p:grpSpPr>
            <a:xfrm>
              <a:off x="465595" y="2256354"/>
              <a:ext cx="240642" cy="240642"/>
              <a:chOff x="603250" y="1238250"/>
              <a:chExt cx="444500" cy="444500"/>
            </a:xfrm>
          </p:grpSpPr>
          <p:sp>
            <p:nvSpPr>
              <p:cNvPr id="70" name="楕円 69">
                <a:extLst>
                  <a:ext uri="{FF2B5EF4-FFF2-40B4-BE49-F238E27FC236}">
                    <a16:creationId xmlns:a16="http://schemas.microsoft.com/office/drawing/2014/main" id="{57F1ECAC-B463-4DA2-A017-7DB9536E3D4A}"/>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71" name="正方形/長方形 70">
                <a:extLst>
                  <a:ext uri="{FF2B5EF4-FFF2-40B4-BE49-F238E27FC236}">
                    <a16:creationId xmlns:a16="http://schemas.microsoft.com/office/drawing/2014/main" id="{C48C903A-E852-4EE3-BA03-38F71C54058F}"/>
                  </a:ext>
                </a:extLst>
              </p:cNvPr>
              <p:cNvSpPr/>
              <p:nvPr/>
            </p:nvSpPr>
            <p:spPr>
              <a:xfrm>
                <a:off x="747267" y="1272738"/>
                <a:ext cx="156467"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1</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72" name="直線コネクタ 71">
              <a:extLst>
                <a:ext uri="{FF2B5EF4-FFF2-40B4-BE49-F238E27FC236}">
                  <a16:creationId xmlns:a16="http://schemas.microsoft.com/office/drawing/2014/main" id="{B58815BA-4F4F-CDCF-C4AC-B8C80AB2DDA4}"/>
                </a:ext>
              </a:extLst>
            </p:cNvPr>
            <p:cNvCxnSpPr>
              <a:cxnSpLocks/>
            </p:cNvCxnSpPr>
            <p:nvPr/>
          </p:nvCxnSpPr>
          <p:spPr>
            <a:xfrm>
              <a:off x="467248" y="2527193"/>
              <a:ext cx="2257204" cy="0"/>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grpSp>
        <p:nvGrpSpPr>
          <p:cNvPr id="9" name="グループ化 8">
            <a:extLst>
              <a:ext uri="{FF2B5EF4-FFF2-40B4-BE49-F238E27FC236}">
                <a16:creationId xmlns:a16="http://schemas.microsoft.com/office/drawing/2014/main" id="{482A7FAF-E0EE-D506-8840-FBF99D25E816}"/>
              </a:ext>
            </a:extLst>
          </p:cNvPr>
          <p:cNvGrpSpPr/>
          <p:nvPr/>
        </p:nvGrpSpPr>
        <p:grpSpPr>
          <a:xfrm>
            <a:off x="334963" y="3997938"/>
            <a:ext cx="2981797" cy="2140840"/>
            <a:chOff x="2457270" y="6909247"/>
            <a:chExt cx="1869440" cy="1342201"/>
          </a:xfrm>
        </p:grpSpPr>
        <p:pic>
          <p:nvPicPr>
            <p:cNvPr id="10" name="図 9">
              <a:extLst>
                <a:ext uri="{FF2B5EF4-FFF2-40B4-BE49-F238E27FC236}">
                  <a16:creationId xmlns:a16="http://schemas.microsoft.com/office/drawing/2014/main" id="{4BFFE2DC-45C2-A68F-C57E-4EB190FF4708}"/>
                </a:ext>
              </a:extLst>
            </p:cNvPr>
            <p:cNvPicPr>
              <a:picLocks noChangeAspect="1"/>
            </p:cNvPicPr>
            <p:nvPr/>
          </p:nvPicPr>
          <p:blipFill>
            <a:blip r:embed="rId9"/>
            <a:srcRect r="62876"/>
            <a:stretch>
              <a:fillRect/>
            </a:stretch>
          </p:blipFill>
          <p:spPr>
            <a:xfrm>
              <a:off x="2457270" y="6909247"/>
              <a:ext cx="859971" cy="1342201"/>
            </a:xfrm>
            <a:custGeom>
              <a:avLst/>
              <a:gdLst>
                <a:gd name="connsiteX0" fmla="*/ 0 w 859971"/>
                <a:gd name="connsiteY0" fmla="*/ 0 h 1342201"/>
                <a:gd name="connsiteX1" fmla="*/ 859971 w 859971"/>
                <a:gd name="connsiteY1" fmla="*/ 0 h 1342201"/>
                <a:gd name="connsiteX2" fmla="*/ 859971 w 859971"/>
                <a:gd name="connsiteY2" fmla="*/ 1342201 h 1342201"/>
                <a:gd name="connsiteX3" fmla="*/ 0 w 859971"/>
                <a:gd name="connsiteY3" fmla="*/ 1342201 h 1342201"/>
                <a:gd name="connsiteX4" fmla="*/ 0 w 859971"/>
                <a:gd name="connsiteY4" fmla="*/ 0 h 134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71" h="1342201">
                  <a:moveTo>
                    <a:pt x="0" y="0"/>
                  </a:moveTo>
                  <a:lnTo>
                    <a:pt x="859971" y="0"/>
                  </a:lnTo>
                  <a:lnTo>
                    <a:pt x="859971" y="1342201"/>
                  </a:lnTo>
                  <a:lnTo>
                    <a:pt x="0" y="1342201"/>
                  </a:lnTo>
                  <a:lnTo>
                    <a:pt x="0" y="0"/>
                  </a:lnTo>
                  <a:close/>
                </a:path>
              </a:pathLst>
            </a:custGeom>
          </p:spPr>
        </p:pic>
        <p:pic>
          <p:nvPicPr>
            <p:cNvPr id="11" name="図 10">
              <a:extLst>
                <a:ext uri="{FF2B5EF4-FFF2-40B4-BE49-F238E27FC236}">
                  <a16:creationId xmlns:a16="http://schemas.microsoft.com/office/drawing/2014/main" id="{38563026-72D7-B56C-9D88-39984A673324}"/>
                </a:ext>
              </a:extLst>
            </p:cNvPr>
            <p:cNvPicPr>
              <a:picLocks noChangeAspect="1"/>
            </p:cNvPicPr>
            <p:nvPr/>
          </p:nvPicPr>
          <p:blipFill>
            <a:blip r:embed="rId9"/>
            <a:srcRect l="55984"/>
            <a:stretch>
              <a:fillRect/>
            </a:stretch>
          </p:blipFill>
          <p:spPr>
            <a:xfrm>
              <a:off x="3307081" y="6909247"/>
              <a:ext cx="1019629" cy="1342201"/>
            </a:xfrm>
            <a:custGeom>
              <a:avLst/>
              <a:gdLst>
                <a:gd name="connsiteX0" fmla="*/ 0 w 1019629"/>
                <a:gd name="connsiteY0" fmla="*/ 0 h 1342201"/>
                <a:gd name="connsiteX1" fmla="*/ 1019629 w 1019629"/>
                <a:gd name="connsiteY1" fmla="*/ 0 h 1342201"/>
                <a:gd name="connsiteX2" fmla="*/ 1019629 w 1019629"/>
                <a:gd name="connsiteY2" fmla="*/ 1342201 h 1342201"/>
                <a:gd name="connsiteX3" fmla="*/ 0 w 1019629"/>
                <a:gd name="connsiteY3" fmla="*/ 1342201 h 1342201"/>
                <a:gd name="connsiteX4" fmla="*/ 0 w 1019629"/>
                <a:gd name="connsiteY4" fmla="*/ 0 h 1342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629" h="1342201">
                  <a:moveTo>
                    <a:pt x="0" y="0"/>
                  </a:moveTo>
                  <a:lnTo>
                    <a:pt x="1019629" y="0"/>
                  </a:lnTo>
                  <a:lnTo>
                    <a:pt x="1019629" y="1342201"/>
                  </a:lnTo>
                  <a:lnTo>
                    <a:pt x="0" y="1342201"/>
                  </a:lnTo>
                  <a:lnTo>
                    <a:pt x="0" y="0"/>
                  </a:lnTo>
                  <a:close/>
                </a:path>
              </a:pathLst>
            </a:custGeom>
          </p:spPr>
        </p:pic>
      </p:grpSp>
      <p:grpSp>
        <p:nvGrpSpPr>
          <p:cNvPr id="73" name="グループ化 72">
            <a:extLst>
              <a:ext uri="{FF2B5EF4-FFF2-40B4-BE49-F238E27FC236}">
                <a16:creationId xmlns:a16="http://schemas.microsoft.com/office/drawing/2014/main" id="{D1BEA9A8-9400-E3D8-B368-A3C9E88A2559}"/>
              </a:ext>
            </a:extLst>
          </p:cNvPr>
          <p:cNvGrpSpPr/>
          <p:nvPr/>
        </p:nvGrpSpPr>
        <p:grpSpPr>
          <a:xfrm>
            <a:off x="3477632" y="4693173"/>
            <a:ext cx="236231" cy="236231"/>
            <a:chOff x="603250" y="1238250"/>
            <a:chExt cx="444500" cy="444500"/>
          </a:xfrm>
        </p:grpSpPr>
        <p:sp>
          <p:nvSpPr>
            <p:cNvPr id="74" name="楕円 73">
              <a:extLst>
                <a:ext uri="{FF2B5EF4-FFF2-40B4-BE49-F238E27FC236}">
                  <a16:creationId xmlns:a16="http://schemas.microsoft.com/office/drawing/2014/main" id="{86D482BF-3731-C61D-DF75-02EE7460BE17}"/>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75" name="正方形/長方形 74">
              <a:extLst>
                <a:ext uri="{FF2B5EF4-FFF2-40B4-BE49-F238E27FC236}">
                  <a16:creationId xmlns:a16="http://schemas.microsoft.com/office/drawing/2014/main" id="{32C3D299-4440-B647-28C3-991A6A985060}"/>
                </a:ext>
              </a:extLst>
            </p:cNvPr>
            <p:cNvSpPr/>
            <p:nvPr/>
          </p:nvSpPr>
          <p:spPr>
            <a:xfrm>
              <a:off x="747268" y="1272738"/>
              <a:ext cx="156468"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ja-JP" sz="1400" b="1" dirty="0">
                  <a:solidFill>
                    <a:srgbClr val="FFFFFF"/>
                  </a:solidFill>
                  <a:latin typeface="Candara" panose="020E0502030303020204" pitchFamily="34" charset="0"/>
                  <a:ea typeface="Meiryo UI" panose="020B0604030504040204" pitchFamily="50" charset="-128"/>
                </a:rPr>
                <a:t>3</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sp>
        <p:nvSpPr>
          <p:cNvPr id="76" name="テキスト ボックス 75">
            <a:extLst>
              <a:ext uri="{FF2B5EF4-FFF2-40B4-BE49-F238E27FC236}">
                <a16:creationId xmlns:a16="http://schemas.microsoft.com/office/drawing/2014/main" id="{B9FEF182-E118-1E19-4578-16B1BFB700A3}"/>
              </a:ext>
            </a:extLst>
          </p:cNvPr>
          <p:cNvSpPr txBox="1">
            <a:spLocks/>
          </p:cNvSpPr>
          <p:nvPr/>
        </p:nvSpPr>
        <p:spPr>
          <a:xfrm>
            <a:off x="3693382" y="4688047"/>
            <a:ext cx="1440680" cy="764557"/>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インポートファイル</a:t>
            </a:r>
            <a:r>
              <a:rPr lang="en-US" altLang="ja-JP" sz="1100" dirty="0">
                <a:latin typeface="Candara" panose="020E0502030303020204" pitchFamily="34" charset="0"/>
                <a:ea typeface="Meiryo UI" panose="020B0604030504040204" pitchFamily="50" charset="-128"/>
              </a:rPr>
              <a:t> (.</a:t>
            </a:r>
            <a:r>
              <a:rPr lang="en-US" altLang="ja-JP" sz="1100" dirty="0" err="1">
                <a:latin typeface="Candara" panose="020E0502030303020204" pitchFamily="34" charset="0"/>
                <a:ea typeface="Meiryo UI" panose="020B0604030504040204" pitchFamily="50" charset="-128"/>
              </a:rPr>
              <a:t>json</a:t>
            </a:r>
            <a:r>
              <a:rPr lang="ja-JP" altLang="en-US" sz="1100" dirty="0">
                <a:latin typeface="Candara" panose="020E0502030303020204" pitchFamily="34" charset="0"/>
                <a:ea typeface="Meiryo UI" panose="020B0604030504040204" pitchFamily="50" charset="-128"/>
              </a:rPr>
              <a:t>ファイル）を選択する。推奨設定は</a:t>
            </a:r>
            <a:r>
              <a:rPr lang="en-US" altLang="ja-JP" sz="1100" dirty="0">
                <a:latin typeface="Candara" panose="020E0502030303020204" pitchFamily="34" charset="0"/>
                <a:ea typeface="Meiryo UI" panose="020B0604030504040204" pitchFamily="50" charset="-128"/>
                <a:hlinkClick r:id="rId5"/>
              </a:rPr>
              <a:t>Web</a:t>
            </a:r>
            <a:r>
              <a:rPr lang="ja-JP" altLang="en-US" sz="1100" dirty="0">
                <a:latin typeface="Candara" panose="020E0502030303020204" pitchFamily="34" charset="0"/>
                <a:ea typeface="Meiryo UI" panose="020B0604030504040204" pitchFamily="50" charset="-128"/>
                <a:hlinkClick r:id="rId5"/>
              </a:rPr>
              <a:t>サイト</a:t>
            </a:r>
            <a:r>
              <a:rPr lang="ja-JP" altLang="en-US" sz="1100" dirty="0">
                <a:latin typeface="Candara" panose="020E0502030303020204" pitchFamily="34" charset="0"/>
                <a:ea typeface="Meiryo UI" panose="020B0604030504040204" pitchFamily="50" charset="-128"/>
              </a:rPr>
              <a:t>よりダウンロード可能</a:t>
            </a:r>
          </a:p>
        </p:txBody>
      </p:sp>
      <p:cxnSp>
        <p:nvCxnSpPr>
          <p:cNvPr id="77" name="直線コネクタ 76">
            <a:extLst>
              <a:ext uri="{FF2B5EF4-FFF2-40B4-BE49-F238E27FC236}">
                <a16:creationId xmlns:a16="http://schemas.microsoft.com/office/drawing/2014/main" id="{BD2C5AF2-6B47-9704-C25D-4685A156B161}"/>
              </a:ext>
            </a:extLst>
          </p:cNvPr>
          <p:cNvCxnSpPr>
            <a:cxnSpLocks/>
          </p:cNvCxnSpPr>
          <p:nvPr/>
        </p:nvCxnSpPr>
        <p:spPr>
          <a:xfrm>
            <a:off x="3439016" y="4688048"/>
            <a:ext cx="0" cy="764557"/>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cxnSp>
        <p:nvCxnSpPr>
          <p:cNvPr id="78" name="コネクタ: カギ線 77">
            <a:extLst>
              <a:ext uri="{FF2B5EF4-FFF2-40B4-BE49-F238E27FC236}">
                <a16:creationId xmlns:a16="http://schemas.microsoft.com/office/drawing/2014/main" id="{E8F21035-B853-1E40-1A31-BB738846AF89}"/>
              </a:ext>
            </a:extLst>
          </p:cNvPr>
          <p:cNvCxnSpPr>
            <a:cxnSpLocks/>
            <a:stCxn id="83" idx="1"/>
            <a:endCxn id="97" idx="3"/>
          </p:cNvCxnSpPr>
          <p:nvPr/>
        </p:nvCxnSpPr>
        <p:spPr>
          <a:xfrm rot="10800000" flipV="1">
            <a:off x="3220345" y="4472906"/>
            <a:ext cx="220917" cy="842394"/>
          </a:xfrm>
          <a:prstGeom prst="bentConnector3">
            <a:avLst>
              <a:gd name="adj1" fmla="val 50000"/>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80" name="テキスト ボックス 79">
            <a:extLst>
              <a:ext uri="{FF2B5EF4-FFF2-40B4-BE49-F238E27FC236}">
                <a16:creationId xmlns:a16="http://schemas.microsoft.com/office/drawing/2014/main" id="{9E69BBFA-750D-B795-232C-3453A8703588}"/>
              </a:ext>
            </a:extLst>
          </p:cNvPr>
          <p:cNvSpPr txBox="1">
            <a:spLocks/>
          </p:cNvSpPr>
          <p:nvPr/>
        </p:nvSpPr>
        <p:spPr>
          <a:xfrm>
            <a:off x="3693381" y="4344304"/>
            <a:ext cx="1440680" cy="252266"/>
          </a:xfrm>
          <a:prstGeom prst="rect">
            <a:avLst/>
          </a:prstGeom>
        </p:spPr>
        <p:txBody>
          <a:bodyPr vert="horz" wrap="square" lIns="36005" tIns="36005" rIns="36005" bIns="36005"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インポートを選択する</a:t>
            </a:r>
          </a:p>
        </p:txBody>
      </p:sp>
      <p:grpSp>
        <p:nvGrpSpPr>
          <p:cNvPr id="81" name="グループ化 80">
            <a:extLst>
              <a:ext uri="{FF2B5EF4-FFF2-40B4-BE49-F238E27FC236}">
                <a16:creationId xmlns:a16="http://schemas.microsoft.com/office/drawing/2014/main" id="{5F6C11B8-28E0-AB6A-CEF3-4D08EE265B8A}"/>
              </a:ext>
            </a:extLst>
          </p:cNvPr>
          <p:cNvGrpSpPr/>
          <p:nvPr/>
        </p:nvGrpSpPr>
        <p:grpSpPr>
          <a:xfrm>
            <a:off x="3483558" y="4352322"/>
            <a:ext cx="236231" cy="236231"/>
            <a:chOff x="603250" y="1238250"/>
            <a:chExt cx="444500" cy="444500"/>
          </a:xfrm>
        </p:grpSpPr>
        <p:sp>
          <p:nvSpPr>
            <p:cNvPr id="84" name="楕円 83">
              <a:extLst>
                <a:ext uri="{FF2B5EF4-FFF2-40B4-BE49-F238E27FC236}">
                  <a16:creationId xmlns:a16="http://schemas.microsoft.com/office/drawing/2014/main" id="{E632AA0C-42A6-EAE2-51D5-2DE230FA3E75}"/>
                </a:ext>
              </a:extLst>
            </p:cNvPr>
            <p:cNvSpPr/>
            <p:nvPr/>
          </p:nvSpPr>
          <p:spPr>
            <a:xfrm>
              <a:off x="6032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85" name="正方形/長方形 84">
              <a:extLst>
                <a:ext uri="{FF2B5EF4-FFF2-40B4-BE49-F238E27FC236}">
                  <a16:creationId xmlns:a16="http://schemas.microsoft.com/office/drawing/2014/main" id="{A0D96921-1A63-C0B0-3132-47EF61A95A3D}"/>
                </a:ext>
              </a:extLst>
            </p:cNvPr>
            <p:cNvSpPr/>
            <p:nvPr/>
          </p:nvSpPr>
          <p:spPr>
            <a:xfrm>
              <a:off x="747268" y="1272738"/>
              <a:ext cx="156468" cy="3755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ja-JP" sz="1400" b="1" dirty="0">
                  <a:solidFill>
                    <a:srgbClr val="FFFFFF"/>
                  </a:solidFill>
                  <a:latin typeface="Candara" panose="020E0502030303020204" pitchFamily="34" charset="0"/>
                  <a:ea typeface="Meiryo UI" panose="020B0604030504040204" pitchFamily="50" charset="-128"/>
                </a:rPr>
                <a:t>2</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cxnSp>
        <p:nvCxnSpPr>
          <p:cNvPr id="82" name="直線コネクタ 81">
            <a:extLst>
              <a:ext uri="{FF2B5EF4-FFF2-40B4-BE49-F238E27FC236}">
                <a16:creationId xmlns:a16="http://schemas.microsoft.com/office/drawing/2014/main" id="{5CFD29E9-0FA3-2068-43D1-56060C9B0EBD}"/>
              </a:ext>
            </a:extLst>
          </p:cNvPr>
          <p:cNvCxnSpPr>
            <a:cxnSpLocks/>
          </p:cNvCxnSpPr>
          <p:nvPr/>
        </p:nvCxnSpPr>
        <p:spPr>
          <a:xfrm>
            <a:off x="3439016" y="4344304"/>
            <a:ext cx="0" cy="252266"/>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sp>
        <p:nvSpPr>
          <p:cNvPr id="83" name="正方形/長方形 82">
            <a:extLst>
              <a:ext uri="{FF2B5EF4-FFF2-40B4-BE49-F238E27FC236}">
                <a16:creationId xmlns:a16="http://schemas.microsoft.com/office/drawing/2014/main" id="{379FFC95-F969-DEEF-41A7-1473FBD32080}"/>
              </a:ext>
            </a:extLst>
          </p:cNvPr>
          <p:cNvSpPr/>
          <p:nvPr/>
        </p:nvSpPr>
        <p:spPr>
          <a:xfrm>
            <a:off x="3441261" y="4396037"/>
            <a:ext cx="91104" cy="153738"/>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C2F155A7-092B-C170-BAB1-E6FB535CB412}"/>
              </a:ext>
            </a:extLst>
          </p:cNvPr>
          <p:cNvSpPr/>
          <p:nvPr/>
        </p:nvSpPr>
        <p:spPr>
          <a:xfrm>
            <a:off x="2857071" y="4021971"/>
            <a:ext cx="134218" cy="114622"/>
          </a:xfrm>
          <a:prstGeom prst="roundRect">
            <a:avLst>
              <a:gd name="adj" fmla="val 6625"/>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sp>
        <p:nvSpPr>
          <p:cNvPr id="87" name="四角形: 角を丸くする 86">
            <a:extLst>
              <a:ext uri="{FF2B5EF4-FFF2-40B4-BE49-F238E27FC236}">
                <a16:creationId xmlns:a16="http://schemas.microsoft.com/office/drawing/2014/main" id="{4830BC0C-DA97-5D3B-91A2-69096B919E66}"/>
              </a:ext>
            </a:extLst>
          </p:cNvPr>
          <p:cNvSpPr/>
          <p:nvPr/>
        </p:nvSpPr>
        <p:spPr>
          <a:xfrm>
            <a:off x="2800350" y="5250948"/>
            <a:ext cx="355082" cy="141892"/>
          </a:xfrm>
          <a:prstGeom prst="roundRect">
            <a:avLst>
              <a:gd name="adj" fmla="val 6625"/>
            </a:avLst>
          </a:prstGeom>
          <a:noFill/>
          <a:ln w="19050" cap="flat" cmpd="sng" algn="ctr">
            <a:solidFill>
              <a:schemeClr val="accent1"/>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100" b="1" dirty="0" err="1">
              <a:solidFill>
                <a:schemeClr val="bg1"/>
              </a:solidFill>
              <a:latin typeface="Candara" panose="020E0502030303020204" pitchFamily="34" charset="0"/>
              <a:ea typeface="Meiryo UI" panose="020B0604030504040204" pitchFamily="50" charset="-128"/>
            </a:endParaRPr>
          </a:p>
        </p:txBody>
      </p:sp>
      <p:sp>
        <p:nvSpPr>
          <p:cNvPr id="89" name="テキスト ボックス 88">
            <a:extLst>
              <a:ext uri="{FF2B5EF4-FFF2-40B4-BE49-F238E27FC236}">
                <a16:creationId xmlns:a16="http://schemas.microsoft.com/office/drawing/2014/main" id="{4E95C790-5F10-D778-0EA7-8958C928CE82}"/>
              </a:ext>
            </a:extLst>
          </p:cNvPr>
          <p:cNvSpPr txBox="1">
            <a:spLocks/>
          </p:cNvSpPr>
          <p:nvPr/>
        </p:nvSpPr>
        <p:spPr>
          <a:xfrm>
            <a:off x="3693381" y="5557690"/>
            <a:ext cx="1440680" cy="593781"/>
          </a:xfrm>
          <a:prstGeom prst="rect">
            <a:avLst/>
          </a:prstGeom>
        </p:spPr>
        <p:txBody>
          <a:bodyPr vert="horz" wrap="square" lIns="36000" tIns="36000" rIns="36000" bIns="36000" rtlCol="0">
            <a:noAutofit/>
          </a:bodyPr>
          <a:lstStyle>
            <a:lvl1pPr lvl="0" indent="0">
              <a:lnSpc>
                <a:spcPct val="90000"/>
              </a:lnSpc>
              <a:spcBef>
                <a:spcPts val="1000"/>
              </a:spcBef>
              <a:buFont typeface="游ゴシック Medium" panose="020B0500000000000000" pitchFamily="50" charset="-128"/>
              <a:buNone/>
              <a:defRPr lang="ja-JP" altLang="en-US" sz="1600" dirty="0" smtClean="0">
                <a:latin typeface="ＭＳ Ｐゴシック" panose="020B0600070205080204" pitchFamily="50" charset="-128"/>
                <a:ea typeface="ＭＳ Ｐゴシック" panose="020B0600070205080204" pitchFamily="50" charset="-128"/>
              </a:defRPr>
            </a:lvl1pPr>
            <a:lvl2pPr marL="136525" lvl="1" indent="-136525">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2pPr>
            <a:lvl3pPr marL="316800" lvl="2"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3pPr>
            <a:lvl4pPr marL="496800" lvl="3"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4pPr>
            <a:lvl5pPr marL="676800" lvl="4" indent="-136800">
              <a:lnSpc>
                <a:spcPct val="90000"/>
              </a:lnSpc>
              <a:spcBef>
                <a:spcPts val="500"/>
              </a:spcBef>
              <a:buFont typeface="游ゴシック Medium" panose="020B0500000000000000" pitchFamily="50" charset="-128"/>
              <a:buChar char="•"/>
              <a:defRPr lang="ja-JP" altLang="en-US" sz="1600" dirty="0">
                <a:latin typeface="ＭＳ Ｐゴシック" panose="020B0600070205080204" pitchFamily="50" charset="-128"/>
                <a:ea typeface="ＭＳ Ｐゴシック" panose="020B0600070205080204" pitchFamily="50" charset="-128"/>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ja-JP" altLang="en-US" sz="1100" dirty="0">
                <a:latin typeface="Candara" panose="020E0502030303020204" pitchFamily="34" charset="0"/>
                <a:ea typeface="Meiryo UI" panose="020B0604030504040204" pitchFamily="50" charset="-128"/>
              </a:rPr>
              <a:t>ショートカットを設定した後、保存をクリックし確定する</a:t>
            </a:r>
          </a:p>
        </p:txBody>
      </p:sp>
      <p:cxnSp>
        <p:nvCxnSpPr>
          <p:cNvPr id="90" name="直線コネクタ 89">
            <a:extLst>
              <a:ext uri="{FF2B5EF4-FFF2-40B4-BE49-F238E27FC236}">
                <a16:creationId xmlns:a16="http://schemas.microsoft.com/office/drawing/2014/main" id="{1F6B35A8-BBA7-F927-6CC6-CA5C7B6DF4C9}"/>
              </a:ext>
            </a:extLst>
          </p:cNvPr>
          <p:cNvCxnSpPr>
            <a:cxnSpLocks/>
          </p:cNvCxnSpPr>
          <p:nvPr/>
        </p:nvCxnSpPr>
        <p:spPr>
          <a:xfrm>
            <a:off x="3439016" y="5557690"/>
            <a:ext cx="0" cy="593781"/>
          </a:xfrm>
          <a:prstGeom prst="line">
            <a:avLst/>
          </a:prstGeom>
          <a:noFill/>
          <a:ln w="9525" cap="flat" cmpd="sng" algn="ctr">
            <a:solidFill>
              <a:schemeClr val="accent2"/>
            </a:solidFill>
            <a:prstDash val="solid"/>
            <a:miter lim="800000"/>
          </a:ln>
          <a:effectLst/>
        </p:spPr>
        <p:style>
          <a:lnRef idx="1">
            <a:schemeClr val="accent1"/>
          </a:lnRef>
          <a:fillRef idx="0">
            <a:schemeClr val="accent1"/>
          </a:fillRef>
          <a:effectRef idx="0">
            <a:schemeClr val="accent1"/>
          </a:effectRef>
          <a:fontRef idx="minor">
            <a:schemeClr val="tx1"/>
          </a:fontRef>
        </p:style>
      </p:cxnSp>
      <p:grpSp>
        <p:nvGrpSpPr>
          <p:cNvPr id="91" name="グループ化 90">
            <a:extLst>
              <a:ext uri="{FF2B5EF4-FFF2-40B4-BE49-F238E27FC236}">
                <a16:creationId xmlns:a16="http://schemas.microsoft.com/office/drawing/2014/main" id="{5424D2F5-AEC3-F483-531F-9BB591E03B44}"/>
              </a:ext>
            </a:extLst>
          </p:cNvPr>
          <p:cNvGrpSpPr/>
          <p:nvPr/>
        </p:nvGrpSpPr>
        <p:grpSpPr>
          <a:xfrm>
            <a:off x="3477632" y="5560316"/>
            <a:ext cx="236231" cy="236231"/>
            <a:chOff x="1936750" y="1238250"/>
            <a:chExt cx="444500" cy="444500"/>
          </a:xfrm>
        </p:grpSpPr>
        <p:sp>
          <p:nvSpPr>
            <p:cNvPr id="93" name="楕円 92">
              <a:extLst>
                <a:ext uri="{FF2B5EF4-FFF2-40B4-BE49-F238E27FC236}">
                  <a16:creationId xmlns:a16="http://schemas.microsoft.com/office/drawing/2014/main" id="{2C5317EF-75A4-E3AE-37E3-F51F385A5832}"/>
                </a:ext>
              </a:extLst>
            </p:cNvPr>
            <p:cNvSpPr/>
            <p:nvPr/>
          </p:nvSpPr>
          <p:spPr>
            <a:xfrm>
              <a:off x="1936750" y="1238250"/>
              <a:ext cx="444500" cy="444500"/>
            </a:xfrm>
            <a:prstGeom prst="ellipse">
              <a:avLst/>
            </a:prstGeom>
            <a:solidFill>
              <a:srgbClr val="8E66C9"/>
            </a:solidFill>
            <a:ln w="9525">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400" b="1" dirty="0" err="1">
                <a:solidFill>
                  <a:schemeClr val="bg1"/>
                </a:solidFill>
                <a:latin typeface="Candara" panose="020E0502030303020204" pitchFamily="34" charset="0"/>
                <a:ea typeface="Meiryo UI" panose="020B0604030504040204" pitchFamily="50" charset="-128"/>
              </a:endParaRPr>
            </a:p>
          </p:txBody>
        </p:sp>
        <p:sp>
          <p:nvSpPr>
            <p:cNvPr id="94" name="正方形/長方形 93">
              <a:extLst>
                <a:ext uri="{FF2B5EF4-FFF2-40B4-BE49-F238E27FC236}">
                  <a16:creationId xmlns:a16="http://schemas.microsoft.com/office/drawing/2014/main" id="{901925AB-474D-51E1-99FE-040F68138A74}"/>
                </a:ext>
              </a:extLst>
            </p:cNvPr>
            <p:cNvSpPr/>
            <p:nvPr/>
          </p:nvSpPr>
          <p:spPr>
            <a:xfrm>
              <a:off x="2068513" y="1257808"/>
              <a:ext cx="180975" cy="40538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bg1"/>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kumimoji="1" lang="en-US" altLang="ja-JP" sz="1400" b="1" dirty="0">
                  <a:solidFill>
                    <a:srgbClr val="FFFFFF"/>
                  </a:solidFill>
                  <a:latin typeface="Candara" panose="020E0502030303020204" pitchFamily="34" charset="0"/>
                  <a:ea typeface="Meiryo UI" panose="020B0604030504040204" pitchFamily="50" charset="-128"/>
                </a:rPr>
                <a:t>4</a:t>
              </a:r>
              <a:endParaRPr kumimoji="1" lang="ja-JP" altLang="en-US" sz="1400" b="1" dirty="0" err="1">
                <a:solidFill>
                  <a:srgbClr val="FFFFFF"/>
                </a:solidFill>
                <a:latin typeface="Candara" panose="020E0502030303020204" pitchFamily="34" charset="0"/>
                <a:ea typeface="Meiryo UI" panose="020B0604030504040204" pitchFamily="50" charset="-128"/>
              </a:endParaRPr>
            </a:p>
          </p:txBody>
        </p:sp>
      </p:grpSp>
      <p:sp>
        <p:nvSpPr>
          <p:cNvPr id="92" name="正方形/長方形 91">
            <a:extLst>
              <a:ext uri="{FF2B5EF4-FFF2-40B4-BE49-F238E27FC236}">
                <a16:creationId xmlns:a16="http://schemas.microsoft.com/office/drawing/2014/main" id="{127F9C8D-3741-8710-76FD-E9BA2EC85A0F}"/>
              </a:ext>
            </a:extLst>
          </p:cNvPr>
          <p:cNvSpPr/>
          <p:nvPr/>
        </p:nvSpPr>
        <p:spPr>
          <a:xfrm>
            <a:off x="3442910" y="5613943"/>
            <a:ext cx="91104" cy="153738"/>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cxnSp>
        <p:nvCxnSpPr>
          <p:cNvPr id="95" name="コネクタ: カギ線 94">
            <a:extLst>
              <a:ext uri="{FF2B5EF4-FFF2-40B4-BE49-F238E27FC236}">
                <a16:creationId xmlns:a16="http://schemas.microsoft.com/office/drawing/2014/main" id="{B82BAB99-8B5A-1792-A588-068D80E4FA7F}"/>
              </a:ext>
            </a:extLst>
          </p:cNvPr>
          <p:cNvCxnSpPr>
            <a:cxnSpLocks/>
            <a:stCxn id="92" idx="1"/>
            <a:endCxn id="96" idx="1"/>
          </p:cNvCxnSpPr>
          <p:nvPr/>
        </p:nvCxnSpPr>
        <p:spPr>
          <a:xfrm rot="10800000">
            <a:off x="2780176" y="4076320"/>
            <a:ext cx="662735" cy="1614492"/>
          </a:xfrm>
          <a:prstGeom prst="bentConnector3">
            <a:avLst>
              <a:gd name="adj1" fmla="val 161704"/>
            </a:avLst>
          </a:prstGeom>
          <a:noFill/>
          <a:ln w="9525" cap="flat" cmpd="sng" algn="ctr">
            <a:solidFill>
              <a:schemeClr val="accent2"/>
            </a:solidFill>
            <a:prstDash val="solid"/>
            <a:miter lim="800000"/>
            <a:headEnd type="none"/>
            <a:tailEnd type="oval"/>
          </a:ln>
          <a:effectLst/>
        </p:spPr>
        <p:style>
          <a:lnRef idx="1">
            <a:schemeClr val="accent1"/>
          </a:lnRef>
          <a:fillRef idx="0">
            <a:schemeClr val="accent1"/>
          </a:fillRef>
          <a:effectRef idx="0">
            <a:schemeClr val="accent1"/>
          </a:effectRef>
          <a:fontRef idx="minor">
            <a:schemeClr val="tx1"/>
          </a:fontRef>
        </p:style>
      </p:cxnSp>
      <p:sp>
        <p:nvSpPr>
          <p:cNvPr id="96" name="正方形/長方形 95">
            <a:extLst>
              <a:ext uri="{FF2B5EF4-FFF2-40B4-BE49-F238E27FC236}">
                <a16:creationId xmlns:a16="http://schemas.microsoft.com/office/drawing/2014/main" id="{54FBE0E3-3D5C-F162-78B3-EDBF3002B42E}"/>
              </a:ext>
            </a:extLst>
          </p:cNvPr>
          <p:cNvSpPr/>
          <p:nvPr/>
        </p:nvSpPr>
        <p:spPr>
          <a:xfrm>
            <a:off x="2780175" y="3999451"/>
            <a:ext cx="91104" cy="153738"/>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
        <p:nvSpPr>
          <p:cNvPr id="97" name="正方形/長方形 96">
            <a:extLst>
              <a:ext uri="{FF2B5EF4-FFF2-40B4-BE49-F238E27FC236}">
                <a16:creationId xmlns:a16="http://schemas.microsoft.com/office/drawing/2014/main" id="{9242C0C4-8C77-4B77-64E1-3F4268082383}"/>
              </a:ext>
            </a:extLst>
          </p:cNvPr>
          <p:cNvSpPr/>
          <p:nvPr/>
        </p:nvSpPr>
        <p:spPr>
          <a:xfrm>
            <a:off x="3129240" y="5238431"/>
            <a:ext cx="91104" cy="153738"/>
          </a:xfrm>
          <a:prstGeom prst="rect">
            <a:avLst/>
          </a:prstGeom>
          <a:noFill/>
          <a:ln w="38100" cap="flat" cmpd="sng" algn="ctr">
            <a:noFill/>
            <a:prstDash val="solid"/>
            <a:miter lim="800000"/>
          </a:ln>
          <a:effectLst/>
          <a:extLst>
            <a:ext uri="{909E8E84-426E-40DD-AFC4-6F175D3DCCD1}">
              <a14:hiddenFill xmlns:a14="http://schemas.microsoft.com/office/drawing/2010/main">
                <a:solidFill>
                  <a:srgbClr val="FFFFFF"/>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72000" tIns="54000" rIns="72000" bIns="54000" rtlCol="0" anchor="ctr">
            <a:noAutofit/>
          </a:bodyPr>
          <a:lstStyle/>
          <a:p>
            <a:pPr algn="l"/>
            <a:endParaRPr kumimoji="1" lang="ja-JP" altLang="en-US" sz="1600" b="1" dirty="0" err="1">
              <a:solidFill>
                <a:schemeClr val="tx1"/>
              </a:solidFill>
              <a:latin typeface="Candara" panose="020E0502030303020204" pitchFamily="34" charset="0"/>
              <a:ea typeface="Meiryo UI" panose="020B0604030504040204" pitchFamily="50" charset="-128"/>
            </a:endParaRPr>
          </a:p>
        </p:txBody>
      </p:sp>
    </p:spTree>
    <p:extLst>
      <p:ext uri="{BB962C8B-B14F-4D97-AF65-F5344CB8AC3E}">
        <p14:creationId xmlns:p14="http://schemas.microsoft.com/office/powerpoint/2010/main" val="13183815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35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Y/%m/%d&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3&quot;&gt;&lt;elem m_fUsage=&quot;1.00000000000000000000E+00&quot;&gt;&lt;m_msothmcolidx val=&quot;0&quot;/&gt;&lt;m_rgb r=&quot;21&quot; g=&quot;2C&quot; b=&quot;33&quot;/&gt;&lt;/elem&gt;&lt;elem m_fUsage=&quot;9.00000000000000022204E-01&quot;&gt;&lt;m_msothmcolidx val=&quot;0&quot;/&gt;&lt;m_rgb r=&quot;64&quot; g=&quot;83&quot; b=&quot;8A&quot;/&gt;&lt;/elem&gt;&lt;elem m_fUsage=&quot;8.10000000000000053291E-01&quot;&gt;&lt;m_msothmcolidx val=&quot;0&quot;/&gt;&lt;m_rgb r=&quot;B1&quot; g=&quot;C2&quot; b=&quot;C3&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Xkey">
      <a:dk1>
        <a:srgbClr val="282828"/>
      </a:dk1>
      <a:lt1>
        <a:srgbClr val="FFFFFF"/>
      </a:lt1>
      <a:dk2>
        <a:srgbClr val="3D3D3D"/>
      </a:dk2>
      <a:lt2>
        <a:srgbClr val="C9C9C9"/>
      </a:lt2>
      <a:accent1>
        <a:srgbClr val="3973EC"/>
      </a:accent1>
      <a:accent2>
        <a:srgbClr val="319AE2"/>
      </a:accent2>
      <a:accent3>
        <a:srgbClr val="8E66C9"/>
      </a:accent3>
      <a:accent4>
        <a:srgbClr val="6479E4"/>
      </a:accent4>
      <a:accent5>
        <a:srgbClr val="BB5FB7"/>
      </a:accent5>
      <a:accent6>
        <a:srgbClr val="BFDEF7"/>
      </a:accent6>
      <a:hlink>
        <a:srgbClr val="0070C0"/>
      </a:hlink>
      <a:folHlink>
        <a:srgbClr val="7030A0"/>
      </a:folHlink>
    </a:clrScheme>
    <a:fontScheme name="Xkey">
      <a:majorFont>
        <a:latin typeface="Candara"/>
        <a:ea typeface="Meiryo UI"/>
        <a:cs typeface=""/>
      </a:majorFont>
      <a:minorFont>
        <a:latin typeface="Candara"/>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bg1"/>
          </a:solidFill>
        </a:ln>
      </a:spPr>
      <a:bodyPr lIns="72000" tIns="54000" rIns="72000" bIns="54000" rtlCol="0" anchor="ctr">
        <a:noAutofit/>
      </a:bodyPr>
      <a:lstStyle>
        <a:defPPr algn="l">
          <a:defRPr kumimoji="1" sz="1600" b="1" dirty="0" err="1" smtClean="0">
            <a:solidFill>
              <a:schemeClr val="bg1"/>
            </a:solidFill>
            <a:latin typeface="Meiryo UI" panose="020B0604030504040204" pitchFamily="50" charset="-128"/>
            <a:ea typeface="Meiryo UI" panose="020B0604030504040204" pitchFamily="50" charset="-128"/>
          </a:defRPr>
        </a:defPPr>
      </a:lstStyle>
      <a:style>
        <a:lnRef idx="2">
          <a:schemeClr val="accent1">
            <a:shade val="15000"/>
          </a:schemeClr>
        </a:lnRef>
        <a:fillRef idx="1">
          <a:schemeClr val="accent1"/>
        </a:fillRef>
        <a:effectRef idx="0">
          <a:schemeClr val="accent1"/>
        </a:effectRef>
        <a:fontRef idx="minor">
          <a:schemeClr val="lt1"/>
        </a:fontRef>
      </a:style>
    </a:spDef>
    <a:lnDef>
      <a:spPr>
        <a:ln w="952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36000" tIns="36000" rIns="36000" bIns="36000" rtlCol="0">
        <a:spAutoFit/>
      </a:bodyPr>
      <a:lstStyle>
        <a:defPPr algn="l">
          <a:defRPr dirty="0" smtClean="0"/>
        </a:defPPr>
      </a:lstStyle>
    </a:txDef>
  </a:objectDefaults>
  <a:extraClrSchemeLst/>
  <a:extLst>
    <a:ext uri="{05A4C25C-085E-4340-85A3-A5531E510DB2}">
      <thm15:themeFamily xmlns:thm15="http://schemas.microsoft.com/office/thememl/2012/main" name="MES_Slide master_16-9_v20240708.pptx" id="{3962F04E-D0B2-4668-8A2D-CA3802517CD7}" vid="{E256E512-0C9B-41C5-8563-81327B8509B2}"/>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240708_MES_Slide master_16-9</Template>
  <TotalTime>23671</TotalTime>
  <Words>5784</Words>
  <Application>Microsoft Office PowerPoint</Application>
  <PresentationFormat>ワイド画面</PresentationFormat>
  <Paragraphs>1047</Paragraphs>
  <Slides>57</Slides>
  <Notes>1</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埋め込まれた OLE サーバー</vt:lpstr>
      </vt:variant>
      <vt:variant>
        <vt:i4>1</vt:i4>
      </vt:variant>
      <vt:variant>
        <vt:lpstr>スライド タイトル</vt:lpstr>
      </vt:variant>
      <vt:variant>
        <vt:i4>57</vt:i4>
      </vt:variant>
    </vt:vector>
  </HeadingPairs>
  <TitlesOfParts>
    <vt:vector size="65" baseType="lpstr">
      <vt:lpstr>Meiryo UI</vt:lpstr>
      <vt:lpstr>ＭＳ Ｐゴシック</vt:lpstr>
      <vt:lpstr>游ゴシック</vt:lpstr>
      <vt:lpstr>游ゴシック Medium</vt:lpstr>
      <vt:lpstr>Arial</vt:lpstr>
      <vt:lpstr>Candara</vt:lpstr>
      <vt:lpstr>Office テーマ</vt:lpstr>
      <vt:lpstr>think-cellスライド</vt:lpstr>
      <vt:lpstr>パワーポイント作業高速化トレーニング</vt:lpstr>
      <vt:lpstr>パワーポイントはショートカットを使って作業をすることで生産効率を大幅に高めることができます！</vt:lpstr>
      <vt:lpstr>スライドはここまで高速に作れる①</vt:lpstr>
      <vt:lpstr>スライドはここまで高速に作れる②</vt:lpstr>
      <vt:lpstr>PowerPoint プレゼンテーション</vt:lpstr>
      <vt:lpstr>PowerPoint プレゼンテーション</vt:lpstr>
      <vt:lpstr>1.1. Xkeyのインストール</vt:lpstr>
      <vt:lpstr>1.2. Xkeyのライセンスの有効化：1カ月間の無料トライアル期間が過ぎたら、サインアップし製品版を購入 してください</vt:lpstr>
      <vt:lpstr>1.3. ショートカットの設定</vt:lpstr>
      <vt:lpstr>追加機能の設定</vt:lpstr>
      <vt:lpstr>1.4. ショートカットを覚えるために、手元に自分のショートカット設定をDLする</vt:lpstr>
      <vt:lpstr>1.4. 推奨設定のショートカット一覧</vt:lpstr>
      <vt:lpstr>1.4. 推奨設定のショートカット一覧</vt:lpstr>
      <vt:lpstr>1.4. パワーポイント既存ショートカット一覧</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表を図形へ変換</vt:lpstr>
      <vt:lpstr>PowerPoint プレゼンテーション</vt:lpstr>
      <vt:lpstr>PowerPoint プレゼンテーション</vt:lpstr>
      <vt:lpstr>PowerPoint プレゼンテーション</vt:lpstr>
      <vt:lpstr>3. 実践してみよう① ツリー：目標アウトプット</vt:lpstr>
      <vt:lpstr>3. 実践してみよう① ツリー：実践 前のページの内容をこのページで作成してください</vt:lpstr>
      <vt:lpstr>3. 実践してみよう① ツリー：やり方解説</vt:lpstr>
      <vt:lpstr>3. 実践してみよう② ヒートマップのフォーマッティング：目標アウトプット</vt:lpstr>
      <vt:lpstr>3. 実践してみよう② ヒートマップのフォーマッティング：実践 このページを前のページを参考にフォーマッティングしてください。</vt:lpstr>
      <vt:lpstr>3. 実践してみよう② ヒートマップ：やり方解説</vt:lpstr>
      <vt:lpstr>3. 実践してみよう③ マトリックス＋表：目標アウトプット</vt:lpstr>
      <vt:lpstr>3. 実践してみよう③  マトリックス＋表：実践 前のページの内容をこのページで作成してください</vt:lpstr>
      <vt:lpstr>3. 実践してみよう③ マトリックス＋表：やり方解説</vt:lpstr>
      <vt:lpstr>3. 実践してみよう④ テキストボックス</vt:lpstr>
      <vt:lpstr>3. 実践してみよう④ テキストボックス：実践 前のページの内容をこのページで作成してください</vt:lpstr>
      <vt:lpstr>3. 実践してみよう④ テキストボックス：やり方解説</vt:lpstr>
      <vt:lpstr>PowerPoint プレゼンテーション</vt:lpstr>
      <vt:lpstr>4. パワーポイントテンプレートを作成しよう (1/6) </vt:lpstr>
      <vt:lpstr>4. パワーポイントテンプレートを作成しよう (2/6) </vt:lpstr>
      <vt:lpstr>4. パワーポイントテンプレートを作成しよう (3/6)  </vt:lpstr>
      <vt:lpstr>4. パワーポイントテンプレートを作成しよう  (4/6)  </vt:lpstr>
      <vt:lpstr>4. パワーポイントテンプレートを作成しよう  (5/6)  </vt:lpstr>
      <vt:lpstr>4. パワーポイントテンプレートを作成しよう  (6/6)  </vt:lpstr>
      <vt:lpstr>PowerPoint プレゼンテーション</vt:lpstr>
    </vt:vector>
  </TitlesOfParts>
  <Company>FMI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SATO Aki(佐藤 愛季)</dc:creator>
  <cp:lastModifiedBy>SATO Aki(佐藤 愛季)</cp:lastModifiedBy>
  <cp:revision>60</cp:revision>
  <dcterms:created xsi:type="dcterms:W3CDTF">2024-07-19T09:13:23Z</dcterms:created>
  <dcterms:modified xsi:type="dcterms:W3CDTF">2025-03-03T21:50:59Z</dcterms:modified>
</cp:coreProperties>
</file>